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7.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2" r:id="rId4"/>
    <p:sldMasterId id="2147483908" r:id="rId5"/>
    <p:sldMasterId id="2147483993" r:id="rId6"/>
    <p:sldMasterId id="2147484014" r:id="rId7"/>
    <p:sldMasterId id="2147484036" r:id="rId8"/>
    <p:sldMasterId id="2147484059" r:id="rId9"/>
    <p:sldMasterId id="2147484115" r:id="rId10"/>
    <p:sldMasterId id="2147484141" r:id="rId11"/>
  </p:sldMasterIdLst>
  <p:notesMasterIdLst>
    <p:notesMasterId r:id="rId32"/>
  </p:notesMasterIdLst>
  <p:handoutMasterIdLst>
    <p:handoutMasterId r:id="rId33"/>
  </p:handoutMasterIdLst>
  <p:sldIdLst>
    <p:sldId id="2393" r:id="rId12"/>
    <p:sldId id="601" r:id="rId13"/>
    <p:sldId id="940" r:id="rId14"/>
    <p:sldId id="388" r:id="rId15"/>
    <p:sldId id="950" r:id="rId16"/>
    <p:sldId id="478" r:id="rId17"/>
    <p:sldId id="961" r:id="rId18"/>
    <p:sldId id="2191" r:id="rId19"/>
    <p:sldId id="2180" r:id="rId20"/>
    <p:sldId id="2205" r:id="rId21"/>
    <p:sldId id="939" r:id="rId22"/>
    <p:sldId id="2188" r:id="rId23"/>
    <p:sldId id="2230" r:id="rId24"/>
    <p:sldId id="2226" r:id="rId25"/>
    <p:sldId id="458" r:id="rId26"/>
    <p:sldId id="2229" r:id="rId27"/>
    <p:sldId id="875" r:id="rId28"/>
    <p:sldId id="2152" r:id="rId29"/>
    <p:sldId id="3735" r:id="rId30"/>
    <p:sldId id="882" r:id="rId31"/>
  </p:sldIdLst>
  <p:sldSz cx="24387175" cy="13716000"/>
  <p:notesSz cx="6858000" cy="9144000"/>
  <p:custDataLst>
    <p:tags r:id="rId34"/>
  </p:custDataLst>
  <p:defaultTextStyle>
    <a:defPPr>
      <a:defRPr lang="en-US"/>
    </a:defPPr>
    <a:lvl1pPr marL="0" algn="l" defTabSz="2177278" rtl="0" eaLnBrk="1" latinLnBrk="0" hangingPunct="1">
      <a:defRPr sz="4300" kern="1200">
        <a:solidFill>
          <a:schemeClr val="tx1"/>
        </a:solidFill>
        <a:latin typeface="+mn-lt"/>
        <a:ea typeface="+mn-ea"/>
        <a:cs typeface="+mn-cs"/>
      </a:defRPr>
    </a:lvl1pPr>
    <a:lvl2pPr marL="1088639" algn="l" defTabSz="2177278" rtl="0" eaLnBrk="1" latinLnBrk="0" hangingPunct="1">
      <a:defRPr sz="4300" kern="1200">
        <a:solidFill>
          <a:schemeClr val="tx1"/>
        </a:solidFill>
        <a:latin typeface="+mn-lt"/>
        <a:ea typeface="+mn-ea"/>
        <a:cs typeface="+mn-cs"/>
      </a:defRPr>
    </a:lvl2pPr>
    <a:lvl3pPr marL="2177278" algn="l" defTabSz="2177278" rtl="0" eaLnBrk="1" latinLnBrk="0" hangingPunct="1">
      <a:defRPr sz="4300" kern="1200">
        <a:solidFill>
          <a:schemeClr val="tx1"/>
        </a:solidFill>
        <a:latin typeface="+mn-lt"/>
        <a:ea typeface="+mn-ea"/>
        <a:cs typeface="+mn-cs"/>
      </a:defRPr>
    </a:lvl3pPr>
    <a:lvl4pPr marL="3265917" algn="l" defTabSz="2177278" rtl="0" eaLnBrk="1" latinLnBrk="0" hangingPunct="1">
      <a:defRPr sz="4300" kern="1200">
        <a:solidFill>
          <a:schemeClr val="tx1"/>
        </a:solidFill>
        <a:latin typeface="+mn-lt"/>
        <a:ea typeface="+mn-ea"/>
        <a:cs typeface="+mn-cs"/>
      </a:defRPr>
    </a:lvl4pPr>
    <a:lvl5pPr marL="4354556" algn="l" defTabSz="2177278" rtl="0" eaLnBrk="1" latinLnBrk="0" hangingPunct="1">
      <a:defRPr sz="4300" kern="1200">
        <a:solidFill>
          <a:schemeClr val="tx1"/>
        </a:solidFill>
        <a:latin typeface="+mn-lt"/>
        <a:ea typeface="+mn-ea"/>
        <a:cs typeface="+mn-cs"/>
      </a:defRPr>
    </a:lvl5pPr>
    <a:lvl6pPr marL="5443195" algn="l" defTabSz="2177278" rtl="0" eaLnBrk="1" latinLnBrk="0" hangingPunct="1">
      <a:defRPr sz="4300" kern="1200">
        <a:solidFill>
          <a:schemeClr val="tx1"/>
        </a:solidFill>
        <a:latin typeface="+mn-lt"/>
        <a:ea typeface="+mn-ea"/>
        <a:cs typeface="+mn-cs"/>
      </a:defRPr>
    </a:lvl6pPr>
    <a:lvl7pPr marL="6531834" algn="l" defTabSz="2177278" rtl="0" eaLnBrk="1" latinLnBrk="0" hangingPunct="1">
      <a:defRPr sz="4300" kern="1200">
        <a:solidFill>
          <a:schemeClr val="tx1"/>
        </a:solidFill>
        <a:latin typeface="+mn-lt"/>
        <a:ea typeface="+mn-ea"/>
        <a:cs typeface="+mn-cs"/>
      </a:defRPr>
    </a:lvl7pPr>
    <a:lvl8pPr marL="7620472" algn="l" defTabSz="2177278" rtl="0" eaLnBrk="1" latinLnBrk="0" hangingPunct="1">
      <a:defRPr sz="4300" kern="1200">
        <a:solidFill>
          <a:schemeClr val="tx1"/>
        </a:solidFill>
        <a:latin typeface="+mn-lt"/>
        <a:ea typeface="+mn-ea"/>
        <a:cs typeface="+mn-cs"/>
      </a:defRPr>
    </a:lvl8pPr>
    <a:lvl9pPr marL="8709111" algn="l" defTabSz="2177278"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64" userDrawn="1">
          <p15:clr>
            <a:srgbClr val="A4A3A4"/>
          </p15:clr>
        </p15:guide>
        <p15:guide id="2" pos="14809" userDrawn="1">
          <p15:clr>
            <a:srgbClr val="A4A3A4"/>
          </p15:clr>
        </p15:guide>
        <p15:guide id="3" pos="769" userDrawn="1">
          <p15:clr>
            <a:srgbClr val="A4A3A4"/>
          </p15:clr>
        </p15:guide>
        <p15:guide id="4" orient="horz" pos="8568" userDrawn="1">
          <p15:clr>
            <a:srgbClr val="A4A3A4"/>
          </p15:clr>
        </p15:guide>
        <p15:guide id="5" pos="76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4767"/>
    <a:srgbClr val="FF6600"/>
    <a:srgbClr val="E9E5E4"/>
    <a:srgbClr val="425563"/>
    <a:srgbClr val="FFFFFF"/>
    <a:srgbClr val="1C61A4"/>
    <a:srgbClr val="000000"/>
    <a:srgbClr val="00B389"/>
    <a:srgbClr val="2BD5CC"/>
    <a:srgbClr val="5F7A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540" autoAdjust="0"/>
  </p:normalViewPr>
  <p:slideViewPr>
    <p:cSldViewPr snapToGrid="0">
      <p:cViewPr varScale="1">
        <p:scale>
          <a:sx n="47" d="100"/>
          <a:sy n="47" d="100"/>
        </p:scale>
        <p:origin x="318" y="114"/>
      </p:cViewPr>
      <p:guideLst>
        <p:guide orient="horz" pos="8064"/>
        <p:guide pos="14809"/>
        <p:guide pos="769"/>
        <p:guide orient="horz" pos="8568"/>
        <p:guide pos="768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icHPE" panose="020B0503030202060203"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B85E02-E6F6-574D-844B-E7B4BD959329}" type="datetime8">
              <a:rPr lang="en-US" smtClean="0">
                <a:latin typeface="MetricHPE" panose="020B0503030202060203" pitchFamily="34" charset="0"/>
              </a:rPr>
              <a:pPr/>
              <a:t>5/15/2021 12:43 PM</a:t>
            </a:fld>
            <a:endParaRPr lang="en-US">
              <a:latin typeface="MetricHPE" panose="020B0503030202060203"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atin typeface="MetricHPE" panose="020B0503030202060203" pitchFamily="34" charset="0"/>
              </a:rPr>
              <a:t>Presenter Name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52DAE-B5EC-4834-8DA0-0285BBED333F}" type="slidenum">
              <a:rPr lang="en-US" smtClean="0">
                <a:latin typeface="MetricHPE" panose="020B0503030202060203" pitchFamily="34" charset="0"/>
              </a:rPr>
              <a:pPr/>
              <a:t>‹#›</a:t>
            </a:fld>
            <a:endParaRPr lang="en-US">
              <a:latin typeface="MetricHPE" panose="020B0503030202060203" pitchFamily="34" charset="0"/>
            </a:endParaRPr>
          </a:p>
        </p:txBody>
      </p:sp>
    </p:spTree>
    <p:extLst>
      <p:ext uri="{BB962C8B-B14F-4D97-AF65-F5344CB8AC3E}">
        <p14:creationId xmlns:p14="http://schemas.microsoft.com/office/powerpoint/2010/main" val="106065471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icHPE"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icHPE" panose="020B0503030202060203" pitchFamily="34" charset="0"/>
              </a:defRPr>
            </a:lvl1pPr>
          </a:lstStyle>
          <a:p>
            <a:fld id="{92400D51-FE30-634A-87BC-8E4596F1BF3E}" type="datetime8">
              <a:rPr lang="en-US" smtClean="0"/>
              <a:pPr/>
              <a:t>5/15/2021 12:43 PM</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icHPE" panose="020B0503030202060203" pitchFamily="34" charset="0"/>
              </a:defRPr>
            </a:lvl1pPr>
          </a:lstStyle>
          <a:p>
            <a:r>
              <a:rPr lang="en-US"/>
              <a:t>Presenter Name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icHPE" panose="020B0503030202060203" pitchFamily="34" charset="0"/>
              </a:defRPr>
            </a:lvl1pPr>
          </a:lstStyle>
          <a:p>
            <a:fld id="{FAFD0A4E-C84B-4CA7-B282-E0CBFDBAC773}" type="slidenum">
              <a:rPr lang="en-US" smtClean="0"/>
              <a:pPr/>
              <a:t>‹#›</a:t>
            </a:fld>
            <a:endParaRPr lang="en-US"/>
          </a:p>
        </p:txBody>
      </p:sp>
    </p:spTree>
    <p:extLst>
      <p:ext uri="{BB962C8B-B14F-4D97-AF65-F5344CB8AC3E}">
        <p14:creationId xmlns:p14="http://schemas.microsoft.com/office/powerpoint/2010/main" val="156656468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etricHPE" panose="020B0503030202060203" pitchFamily="34" charset="0"/>
        <a:ea typeface="+mn-ea"/>
        <a:cs typeface="+mn-cs"/>
      </a:defRPr>
    </a:lvl1pPr>
    <a:lvl2pPr marL="457200" algn="l" defTabSz="914400" rtl="0" eaLnBrk="1" latinLnBrk="0" hangingPunct="1">
      <a:defRPr sz="1200" kern="1200">
        <a:solidFill>
          <a:schemeClr val="tx1"/>
        </a:solidFill>
        <a:latin typeface="MetricHPE" panose="020B0503030202060203" pitchFamily="34" charset="0"/>
        <a:ea typeface="+mn-ea"/>
        <a:cs typeface="+mn-cs"/>
      </a:defRPr>
    </a:lvl2pPr>
    <a:lvl3pPr marL="914400" algn="l" defTabSz="914400" rtl="0" eaLnBrk="1" latinLnBrk="0" hangingPunct="1">
      <a:defRPr sz="1200" kern="1200">
        <a:solidFill>
          <a:schemeClr val="tx1"/>
        </a:solidFill>
        <a:latin typeface="MetricHPE" panose="020B0503030202060203" pitchFamily="34" charset="0"/>
        <a:ea typeface="+mn-ea"/>
        <a:cs typeface="+mn-cs"/>
      </a:defRPr>
    </a:lvl3pPr>
    <a:lvl4pPr marL="1371600" algn="l" defTabSz="914400" rtl="0" eaLnBrk="1" latinLnBrk="0" hangingPunct="1">
      <a:defRPr sz="1200" kern="1200">
        <a:solidFill>
          <a:schemeClr val="tx1"/>
        </a:solidFill>
        <a:latin typeface="MetricHPE" panose="020B0503030202060203" pitchFamily="34" charset="0"/>
        <a:ea typeface="+mn-ea"/>
        <a:cs typeface="+mn-cs"/>
      </a:defRPr>
    </a:lvl4pPr>
    <a:lvl5pPr marL="1828800" algn="l" defTabSz="914400" rtl="0" eaLnBrk="1" latinLnBrk="0" hangingPunct="1">
      <a:defRPr sz="1200" kern="1200">
        <a:solidFill>
          <a:schemeClr val="tx1"/>
        </a:solidFill>
        <a:latin typeface="MetricHPE" panose="020B050303020206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F956D5C-5EF9-4233-82C8-1D8C4F6E2EDC}" type="slidenum">
              <a:rPr lang="en-US" smtClean="0"/>
              <a:t>1</a:t>
            </a:fld>
            <a:endParaRPr lang="en-US"/>
          </a:p>
        </p:txBody>
      </p:sp>
    </p:spTree>
    <p:extLst>
      <p:ext uri="{BB962C8B-B14F-4D97-AF65-F5344CB8AC3E}">
        <p14:creationId xmlns:p14="http://schemas.microsoft.com/office/powerpoint/2010/main" val="2090798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TextShape 1"/>
          <p:cNvSpPr txBox="1"/>
          <p:nvPr/>
        </p:nvSpPr>
        <p:spPr>
          <a:xfrm>
            <a:off x="3884760" y="8685360"/>
            <a:ext cx="2971440" cy="458280"/>
          </a:xfrm>
          <a:prstGeom prst="rect">
            <a:avLst/>
          </a:prstGeom>
          <a:noFill/>
          <a:ln>
            <a:noFill/>
          </a:ln>
        </p:spPr>
        <p:txBody>
          <a:bodyPr anchor="b"/>
          <a:lstStyle/>
          <a:p>
            <a:pPr marL="0" marR="0" lvl="0" indent="0" algn="r" defTabSz="2177278" rtl="0" eaLnBrk="1" fontAlgn="auto" latinLnBrk="0" hangingPunct="1">
              <a:lnSpc>
                <a:spcPct val="100000"/>
              </a:lnSpc>
              <a:spcBef>
                <a:spcPts val="0"/>
              </a:spcBef>
              <a:spcAft>
                <a:spcPts val="0"/>
              </a:spcAft>
              <a:buClrTx/>
              <a:buSzTx/>
              <a:buFontTx/>
              <a:buNone/>
              <a:tabLst/>
              <a:defRPr/>
            </a:pPr>
            <a:fld id="{371AF443-5116-42D1-BE8C-ACF18819DA89}" type="slidenum">
              <a:rPr kumimoji="0" lang="en-GB" sz="1200" b="0" i="0" u="none" strike="noStrike" kern="1200" cap="none" spc="-1" normalizeH="0" baseline="0" noProof="0">
                <a:ln>
                  <a:noFill/>
                </a:ln>
                <a:solidFill>
                  <a:srgbClr val="000000"/>
                </a:solidFill>
                <a:effectLst/>
                <a:uLnTx/>
                <a:uFillTx/>
                <a:latin typeface="Calibri"/>
                <a:cs typeface="Calibri"/>
                <a:sym typeface="Calibri"/>
              </a:rPr>
              <a:pPr marL="0" marR="0" lvl="0" indent="0" algn="r" defTabSz="2177278"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1" normalizeH="0" baseline="0" noProof="0">
              <a:ln>
                <a:noFill/>
              </a:ln>
              <a:solidFill>
                <a:prstClr val="black"/>
              </a:solidFill>
              <a:effectLst/>
              <a:uLnTx/>
              <a:uFillTx/>
              <a:latin typeface="Times New Roman"/>
              <a:cs typeface="Calibri"/>
              <a:sym typeface="Calibri"/>
            </a:endParaRPr>
          </a:p>
        </p:txBody>
      </p:sp>
      <p:sp>
        <p:nvSpPr>
          <p:cNvPr id="631" name="PlaceHolder 2"/>
          <p:cNvSpPr>
            <a:spLocks noGrp="1" noRot="1" noChangeAspect="1"/>
          </p:cNvSpPr>
          <p:nvPr>
            <p:ph type="sldImg"/>
          </p:nvPr>
        </p:nvSpPr>
        <p:spPr>
          <a:xfrm>
            <a:off x="379413" y="381000"/>
            <a:ext cx="4575175" cy="2573338"/>
          </a:xfrm>
          <a:prstGeom prst="rect">
            <a:avLst/>
          </a:prstGeom>
        </p:spPr>
      </p:sp>
      <p:sp>
        <p:nvSpPr>
          <p:cNvPr id="632" name="PlaceHolder 3"/>
          <p:cNvSpPr>
            <a:spLocks noGrp="1"/>
          </p:cNvSpPr>
          <p:nvPr>
            <p:ph type="body"/>
          </p:nvPr>
        </p:nvSpPr>
        <p:spPr>
          <a:xfrm>
            <a:off x="685800" y="4400640"/>
            <a:ext cx="5486040" cy="3600000"/>
          </a:xfrm>
          <a:prstGeom prst="rect">
            <a:avLst/>
          </a:prstGeom>
        </p:spPr>
        <p:txBody>
          <a:bodyPr/>
          <a:lstStyle/>
          <a:p>
            <a:endParaRPr lang="en-GB" sz="2000" b="0" strike="noStrike" spc="-1">
              <a:latin typeface="Arial"/>
            </a:endParaRPr>
          </a:p>
        </p:txBody>
      </p:sp>
      <p:sp>
        <p:nvSpPr>
          <p:cNvPr id="2" name="Date Placeholder 1"/>
          <p:cNvSpPr>
            <a:spLocks noGrp="1"/>
          </p:cNvSpPr>
          <p:nvPr>
            <p:ph type="dt" idx="10"/>
          </p:nvPr>
        </p:nvSpPr>
        <p:spPr>
          <a:xfrm>
            <a:off x="3884613" y="0"/>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fld id="{EF16F804-7B13-4B70-811A-495704EBE1A1}" type="datetime8">
              <a:rPr kumimoji="0" lang="en-US" sz="1800" b="0" i="0" u="none" strike="noStrike" kern="0" cap="none" spc="0" normalizeH="0" baseline="0" noProof="0" smtClean="0">
                <a:ln>
                  <a:noFill/>
                </a:ln>
                <a:solidFill>
                  <a:prstClr val="black"/>
                </a:solidFill>
                <a:effectLst/>
                <a:uLnTx/>
                <a:uFillTx/>
                <a:latin typeface="Calibri"/>
                <a:cs typeface="Calibri"/>
                <a:sym typeface="Calibri"/>
              </a:rPr>
              <a:pPr marL="0" marR="0" lvl="0" indent="0" algn="l" defTabSz="914377" rtl="0" eaLnBrk="1" fontAlgn="auto" latinLnBrk="0" hangingPunct="0">
                <a:lnSpc>
                  <a:spcPct val="100000"/>
                </a:lnSpc>
                <a:spcBef>
                  <a:spcPts val="0"/>
                </a:spcBef>
                <a:spcAft>
                  <a:spcPts val="0"/>
                </a:spcAft>
                <a:buClrTx/>
                <a:buSzTx/>
                <a:buFontTx/>
                <a:buNone/>
                <a:tabLst/>
                <a:defRPr/>
              </a:pPr>
              <a:t>5/15/2021 12:43 PM</a:t>
            </a:fld>
            <a:endParaRPr kumimoji="0" lang="en-US" sz="1800" b="0" i="0" u="none" strike="noStrike" kern="0" cap="none" spc="0" normalizeH="0" baseline="0" noProof="0" dirty="0">
              <a:ln>
                <a:noFill/>
              </a:ln>
              <a:solidFill>
                <a:prstClr val="black"/>
              </a:solidFill>
              <a:effectLst/>
              <a:uLnTx/>
              <a:uFillTx/>
              <a:latin typeface="Calibri"/>
              <a:cs typeface="Calibri"/>
              <a:sym typeface="Calibri"/>
            </a:endParaRPr>
          </a:p>
        </p:txBody>
      </p:sp>
      <p:sp>
        <p:nvSpPr>
          <p:cNvPr id="3" name="Footer Placeholder 2"/>
          <p:cNvSpPr>
            <a:spLocks noGrp="1"/>
          </p:cNvSpPr>
          <p:nvPr>
            <p:ph type="ftr" sz="quarter" idx="11"/>
          </p:nvPr>
        </p:nvSpPr>
        <p:spPr>
          <a:xfrm>
            <a:off x="0" y="8685213"/>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cs typeface="Calibri"/>
                <a:sym typeface="Calibri"/>
              </a:rPr>
              <a:t>Presenter Name</a:t>
            </a:r>
            <a:endParaRPr kumimoji="0" lang="en-US" sz="1800" b="0" i="0" u="none" strike="noStrike" kern="0" cap="none" spc="0" normalizeH="0" baseline="0" noProof="0" dirty="0">
              <a:ln>
                <a:noFill/>
              </a:ln>
              <a:solidFill>
                <a:prstClr val="black"/>
              </a:solidFill>
              <a:effectLst/>
              <a:uLnTx/>
              <a:uFillTx/>
              <a:latin typeface="Calibri"/>
              <a:cs typeface="Calibri"/>
              <a:sym typeface="Calibri"/>
            </a:endParaRPr>
          </a:p>
        </p:txBody>
      </p:sp>
      <p:sp>
        <p:nvSpPr>
          <p:cNvPr id="4" name="Slide Number Placeholder 3"/>
          <p:cNvSpPr>
            <a:spLocks noGrp="1"/>
          </p:cNvSpPr>
          <p:nvPr>
            <p:ph type="sldNum" sz="quarter" idx="12"/>
          </p:nvPr>
        </p:nvSpPr>
        <p:spPr>
          <a:xfrm>
            <a:off x="3884613" y="8685213"/>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fld id="{FAFD0A4E-C84B-4CA7-B282-E0CBFDBAC773}" type="slidenum">
              <a:rPr kumimoji="0" lang="en-US" sz="1800" b="0" i="0" u="none" strike="noStrike" kern="0" cap="none" spc="0" normalizeH="0" baseline="0" noProof="0" smtClean="0">
                <a:ln>
                  <a:noFill/>
                </a:ln>
                <a:solidFill>
                  <a:prstClr val="black"/>
                </a:solidFill>
                <a:effectLst/>
                <a:uLnTx/>
                <a:uFillTx/>
                <a:latin typeface="Calibri"/>
                <a:cs typeface="Calibri"/>
                <a:sym typeface="Calibri"/>
              </a:rPr>
              <a:pPr marL="0" marR="0" lvl="0" indent="0" algn="l" defTabSz="914377" rtl="0" eaLnBrk="1" fontAlgn="auto" latinLnBrk="0" hangingPunct="0">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149845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TextShape 1"/>
          <p:cNvSpPr txBox="1"/>
          <p:nvPr/>
        </p:nvSpPr>
        <p:spPr>
          <a:xfrm>
            <a:off x="3884760" y="8685360"/>
            <a:ext cx="2971440" cy="458280"/>
          </a:xfrm>
          <a:prstGeom prst="rect">
            <a:avLst/>
          </a:prstGeom>
          <a:noFill/>
          <a:ln>
            <a:noFill/>
          </a:ln>
        </p:spPr>
        <p:txBody>
          <a:bodyPr anchor="b"/>
          <a:lstStyle/>
          <a:p>
            <a:pPr marL="0" marR="0" lvl="0" indent="0" algn="r" defTabSz="914377" rtl="0" eaLnBrk="1" fontAlgn="auto" latinLnBrk="0" hangingPunct="0">
              <a:lnSpc>
                <a:spcPct val="100000"/>
              </a:lnSpc>
              <a:spcBef>
                <a:spcPts val="0"/>
              </a:spcBef>
              <a:spcAft>
                <a:spcPts val="0"/>
              </a:spcAft>
              <a:buClrTx/>
              <a:buSzTx/>
              <a:buFontTx/>
              <a:buNone/>
              <a:tabLst/>
              <a:defRPr/>
            </a:pPr>
            <a:fld id="{371AF443-5116-42D1-BE8C-ACF18819DA89}" type="slidenum">
              <a:rPr kumimoji="0" lang="en-GB" sz="1200" b="0" i="0" u="none" strike="noStrike" kern="0" cap="none" spc="-1" normalizeH="0" baseline="0" noProof="0">
                <a:ln>
                  <a:noFill/>
                </a:ln>
                <a:solidFill>
                  <a:srgbClr val="000000"/>
                </a:solidFill>
                <a:effectLst/>
                <a:uLnTx/>
                <a:uFillTx/>
                <a:latin typeface="Calibri"/>
                <a:cs typeface="Calibri"/>
                <a:sym typeface="Calibri"/>
              </a:rPr>
              <a:pPr marL="0" marR="0" lvl="0" indent="0" algn="r" defTabSz="914377" rtl="0" eaLnBrk="1" fontAlgn="auto" latinLnBrk="0" hangingPunct="0">
                <a:lnSpc>
                  <a:spcPct val="100000"/>
                </a:lnSpc>
                <a:spcBef>
                  <a:spcPts val="0"/>
                </a:spcBef>
                <a:spcAft>
                  <a:spcPts val="0"/>
                </a:spcAft>
                <a:buClrTx/>
                <a:buSzTx/>
                <a:buFontTx/>
                <a:buNone/>
                <a:tabLst/>
                <a:defRPr/>
              </a:pPr>
              <a:t>14</a:t>
            </a:fld>
            <a:endParaRPr kumimoji="0" lang="en-GB" sz="1200" b="0" i="0" u="none" strike="noStrike" kern="0" cap="none" spc="-1" normalizeH="0" baseline="0" noProof="0">
              <a:ln>
                <a:noFill/>
              </a:ln>
              <a:solidFill>
                <a:prstClr val="black"/>
              </a:solidFill>
              <a:effectLst/>
              <a:uLnTx/>
              <a:uFillTx/>
              <a:latin typeface="Times New Roman"/>
              <a:cs typeface="Calibri"/>
              <a:sym typeface="Calibri"/>
            </a:endParaRPr>
          </a:p>
        </p:txBody>
      </p:sp>
      <p:sp>
        <p:nvSpPr>
          <p:cNvPr id="631" name="PlaceHolder 2"/>
          <p:cNvSpPr>
            <a:spLocks noGrp="1" noRot="1" noChangeAspect="1"/>
          </p:cNvSpPr>
          <p:nvPr>
            <p:ph type="sldImg"/>
          </p:nvPr>
        </p:nvSpPr>
        <p:spPr>
          <a:xfrm>
            <a:off x="379413" y="381000"/>
            <a:ext cx="4575175" cy="2573338"/>
          </a:xfrm>
          <a:prstGeom prst="rect">
            <a:avLst/>
          </a:prstGeom>
        </p:spPr>
      </p:sp>
      <p:sp>
        <p:nvSpPr>
          <p:cNvPr id="632" name="PlaceHolder 3"/>
          <p:cNvSpPr>
            <a:spLocks noGrp="1"/>
          </p:cNvSpPr>
          <p:nvPr>
            <p:ph type="body"/>
          </p:nvPr>
        </p:nvSpPr>
        <p:spPr>
          <a:xfrm>
            <a:off x="685800" y="4400640"/>
            <a:ext cx="5486040" cy="3600000"/>
          </a:xfrm>
          <a:prstGeom prst="rect">
            <a:avLst/>
          </a:prstGeom>
        </p:spPr>
        <p:txBody>
          <a:bodyPr/>
          <a:lstStyle/>
          <a:p>
            <a:endParaRPr lang="en-GB" sz="2000" b="0" strike="noStrike" spc="-1" dirty="0">
              <a:latin typeface="Arial"/>
            </a:endParaRPr>
          </a:p>
        </p:txBody>
      </p:sp>
    </p:spTree>
    <p:extLst>
      <p:ext uri="{BB962C8B-B14F-4D97-AF65-F5344CB8AC3E}">
        <p14:creationId xmlns:p14="http://schemas.microsoft.com/office/powerpoint/2010/main" val="3891003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2D20B6-96D2-4920-9284-95540F9DCB47}"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65110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2177278"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21772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Tree>
    <p:extLst>
      <p:ext uri="{BB962C8B-B14F-4D97-AF65-F5344CB8AC3E}">
        <p14:creationId xmlns:p14="http://schemas.microsoft.com/office/powerpoint/2010/main" val="389760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lstStyle/>
          <a:p>
            <a:r>
              <a:rPr lang="en-US" dirty="0"/>
              <a:t>Vertica was designed for Machine learning and Advanced Analytics. </a:t>
            </a:r>
          </a:p>
          <a:p>
            <a:r>
              <a:rPr lang="en-US" dirty="0"/>
              <a:t>Our MPP Architecture means all queries and functions are run in parallel across nodes.</a:t>
            </a:r>
          </a:p>
          <a:p>
            <a:r>
              <a:rPr lang="en-US" dirty="0"/>
              <a:t>This means you get results and predictions faster. </a:t>
            </a:r>
          </a:p>
          <a:p>
            <a:endParaRPr lang="en-US" dirty="0"/>
          </a:p>
          <a:p>
            <a:r>
              <a:rPr lang="en-US" dirty="0"/>
              <a:t>While Spark can scale out and add more nodes, it needs more nodes than Vertica to get the same performance. For example, one recent customer I worked with had a 100-node spark cluster for geospatial workflow. With Vertica, we only needed 6 nodes to match performance. </a:t>
            </a:r>
          </a:p>
          <a:p>
            <a:r>
              <a:rPr lang="en-US" dirty="0"/>
              <a:t>Spark: Data is loaded into memory, with Vertica, the algorithm is in memory with the data is on disk</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A9E7FF-225A-48D9-91E8-FC603EB854B9}" type="slidenum">
              <a:rPr kumimoji="0" lang="en-GB" sz="1800" b="0" i="0" u="none" strike="noStrike" kern="0" cap="none" spc="0" normalizeH="0" baseline="0" noProof="0" smtClean="0">
                <a:ln>
                  <a:noFill/>
                </a:ln>
                <a:solidFill>
                  <a:prstClr val="black"/>
                </a:solidFill>
                <a:effectLst/>
                <a:uLnTx/>
                <a:uFillTx/>
                <a:latin typeface="Arial" panose="020B0604020202020204"/>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a:ln>
                <a:noFill/>
              </a:ln>
              <a:solidFill>
                <a:prstClr val="black"/>
              </a:solidFill>
              <a:effectLst/>
              <a:uLnTx/>
              <a:uFillTx/>
              <a:latin typeface="Arial" panose="020B0604020202020204"/>
            </a:endParaRPr>
          </a:p>
        </p:txBody>
      </p:sp>
    </p:spTree>
    <p:extLst>
      <p:ext uri="{BB962C8B-B14F-4D97-AF65-F5344CB8AC3E}">
        <p14:creationId xmlns:p14="http://schemas.microsoft.com/office/powerpoint/2010/main" val="301529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etricHPE" panose="020B0503030202060203" pitchFamily="34" charset="0"/>
              </a:rPr>
              <a:t>We are bringing ML To the data, not vice versa. Since not exporting peta bytes, we can use the full dataset! Because of this, our models are more accurate, as there is less variance. </a:t>
            </a:r>
            <a:endParaRPr lang="en-US" dirty="0"/>
          </a:p>
        </p:txBody>
      </p:sp>
      <p:sp>
        <p:nvSpPr>
          <p:cNvPr id="4" name="Date Placeholder 3"/>
          <p:cNvSpPr>
            <a:spLocks noGrp="1"/>
          </p:cNvSpPr>
          <p:nvPr>
            <p:ph type="dt" idx="10"/>
          </p:nvPr>
        </p:nvSpPr>
        <p:spPr/>
        <p:txBody>
          <a:bodyPr/>
          <a:lstStyle/>
          <a:p>
            <a:pPr marL="0" marR="0" lvl="0" indent="0" algn="r" defTabSz="2177278" rtl="0" eaLnBrk="1" fontAlgn="auto" latinLnBrk="0" hangingPunct="1">
              <a:lnSpc>
                <a:spcPct val="100000"/>
              </a:lnSpc>
              <a:spcBef>
                <a:spcPts val="0"/>
              </a:spcBef>
              <a:spcAft>
                <a:spcPts val="0"/>
              </a:spcAft>
              <a:buClrTx/>
              <a:buSzTx/>
              <a:buFontTx/>
              <a:buNone/>
              <a:tabLst/>
              <a:defRPr/>
            </a:pPr>
            <a:fld id="{105196A4-FC3F-445B-BE3B-0CA61D0F47B2}" type="datetime8">
              <a:rPr kumimoji="0" lang="en-US" sz="12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2177278" rtl="0" eaLnBrk="1" fontAlgn="auto" latinLnBrk="0" hangingPunct="1">
                <a:lnSpc>
                  <a:spcPct val="100000"/>
                </a:lnSpc>
                <a:spcBef>
                  <a:spcPts val="0"/>
                </a:spcBef>
                <a:spcAft>
                  <a:spcPts val="0"/>
                </a:spcAft>
                <a:buClrTx/>
                <a:buSzTx/>
                <a:buFontTx/>
                <a:buNone/>
                <a:tabLst/>
                <a:defRPr/>
              </a:pPr>
              <a:t>5/15/2021 12:43 PM</a:t>
            </a:fld>
            <a:endParaRPr kumimoji="0" lang="en-US" sz="12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21772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etricHPE" panose="020B0503030202060203" pitchFamily="34" charset="0"/>
                <a:ea typeface="+mn-ea"/>
                <a:cs typeface="+mn-cs"/>
              </a:rPr>
              <a:t>Presenter Name</a:t>
            </a:r>
          </a:p>
        </p:txBody>
      </p:sp>
      <p:sp>
        <p:nvSpPr>
          <p:cNvPr id="6" name="Slide Number Placeholder 5"/>
          <p:cNvSpPr>
            <a:spLocks noGrp="1"/>
          </p:cNvSpPr>
          <p:nvPr>
            <p:ph type="sldNum" sz="quarter" idx="12"/>
          </p:nvPr>
        </p:nvSpPr>
        <p:spPr/>
        <p:txBody>
          <a:bodyPr/>
          <a:lstStyle/>
          <a:p>
            <a:pPr marL="0" marR="0" lvl="0" indent="0" algn="r" defTabSz="2177278" rtl="0" eaLnBrk="1" fontAlgn="auto" latinLnBrk="0" hangingPunct="1">
              <a:lnSpc>
                <a:spcPct val="100000"/>
              </a:lnSpc>
              <a:spcBef>
                <a:spcPts val="0"/>
              </a:spcBef>
              <a:spcAft>
                <a:spcPts val="0"/>
              </a:spcAft>
              <a:buClrTx/>
              <a:buSzTx/>
              <a:buFontTx/>
              <a:buNone/>
              <a:tabLst/>
              <a:defRPr/>
            </a:pPr>
            <a:fld id="{FAFD0A4E-C84B-4CA7-B282-E0CBFDBAC773}" type="slidenum">
              <a:rPr kumimoji="0" lang="en-US" sz="12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217727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Tree>
    <p:extLst>
      <p:ext uri="{BB962C8B-B14F-4D97-AF65-F5344CB8AC3E}">
        <p14:creationId xmlns:p14="http://schemas.microsoft.com/office/powerpoint/2010/main" val="240134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Across</a:t>
            </a:r>
            <a:r>
              <a:rPr lang="en-GB" baseline="0" dirty="0"/>
              <a:t> every industry and use case, s</a:t>
            </a:r>
            <a:r>
              <a:rPr lang="en-GB" dirty="0"/>
              <a:t>uccessful Data Disruptors all have one thing in common – Vertica!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a:t>
            </a:fld>
            <a:endParaRPr lang="en-US"/>
          </a:p>
        </p:txBody>
      </p:sp>
    </p:spTree>
    <p:extLst>
      <p:ext uri="{BB962C8B-B14F-4D97-AF65-F5344CB8AC3E}">
        <p14:creationId xmlns:p14="http://schemas.microsoft.com/office/powerpoint/2010/main" val="223843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Engine under the covers The whole process can be completed through our own SQL Editor, Management Console, or your own SQL Editor like </a:t>
            </a:r>
            <a:r>
              <a:rPr lang="en-US" dirty="0" err="1"/>
              <a:t>DBViz</a:t>
            </a:r>
            <a:r>
              <a:rPr lang="en-US" dirty="0"/>
              <a:t>, or use our </a:t>
            </a:r>
            <a:r>
              <a:rPr lang="en-US" dirty="0" err="1"/>
              <a:t>VerticaPy</a:t>
            </a:r>
            <a:r>
              <a:rPr lang="en-US" dirty="0"/>
              <a:t> library</a:t>
            </a:r>
            <a:endParaRPr lang="en-GB" dirty="0"/>
          </a:p>
        </p:txBody>
      </p:sp>
      <p:sp>
        <p:nvSpPr>
          <p:cNvPr id="4" name="Date Placeholder 3"/>
          <p:cNvSpPr>
            <a:spLocks noGrp="1"/>
          </p:cNvSpPr>
          <p:nvPr>
            <p:ph type="dt" idx="1"/>
          </p:nvPr>
        </p:nvSpPr>
        <p:spPr/>
        <p:txBody>
          <a:bodyPr/>
          <a:lstStyle/>
          <a:p>
            <a:fld id="{92400D51-FE30-634A-87BC-8E4596F1BF3E}" type="datetime8">
              <a:rPr lang="en-US" smtClean="0"/>
              <a:pPr/>
              <a:t>5/15/2021 12:43 PM</a:t>
            </a:fld>
            <a:endParaRPr lang="en-US"/>
          </a:p>
        </p:txBody>
      </p:sp>
      <p:sp>
        <p:nvSpPr>
          <p:cNvPr id="5" name="Footer Placeholder 4"/>
          <p:cNvSpPr>
            <a:spLocks noGrp="1"/>
          </p:cNvSpPr>
          <p:nvPr>
            <p:ph type="ftr" sz="quarter" idx="4"/>
          </p:nvPr>
        </p:nvSpPr>
        <p:spPr/>
        <p:txBody>
          <a:bodyPr/>
          <a:lstStyle/>
          <a:p>
            <a:r>
              <a:rPr lang="en-US"/>
              <a:t>Presenter Name</a:t>
            </a:r>
          </a:p>
        </p:txBody>
      </p:sp>
      <p:sp>
        <p:nvSpPr>
          <p:cNvPr id="6" name="Slide Number Placeholder 5"/>
          <p:cNvSpPr>
            <a:spLocks noGrp="1"/>
          </p:cNvSpPr>
          <p:nvPr>
            <p:ph type="sldNum" sz="quarter" idx="5"/>
          </p:nvPr>
        </p:nvSpPr>
        <p:spPr/>
        <p:txBody>
          <a:bodyPr/>
          <a:lstStyle/>
          <a:p>
            <a:fld id="{FAFD0A4E-C84B-4CA7-B282-E0CBFDBAC773}" type="slidenum">
              <a:rPr lang="en-US" smtClean="0"/>
              <a:pPr/>
              <a:t>5</a:t>
            </a:fld>
            <a:endParaRPr lang="en-US"/>
          </a:p>
        </p:txBody>
      </p:sp>
    </p:spTree>
    <p:extLst>
      <p:ext uri="{BB962C8B-B14F-4D97-AF65-F5344CB8AC3E}">
        <p14:creationId xmlns:p14="http://schemas.microsoft.com/office/powerpoint/2010/main" val="40178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 Defined Functions are functions customized by you in one of the four available programming language (C++, Python, Java or R). So why not starting to build your Data Science playground? </a:t>
            </a:r>
          </a:p>
        </p:txBody>
      </p:sp>
      <p:sp>
        <p:nvSpPr>
          <p:cNvPr id="4" name="Slide Number Placeholder 3"/>
          <p:cNvSpPr>
            <a:spLocks noGrp="1"/>
          </p:cNvSpPr>
          <p:nvPr>
            <p:ph type="sldNum" sz="quarter" idx="5"/>
          </p:nvPr>
        </p:nvSpPr>
        <p:spPr/>
        <p:txBody>
          <a:bodyPr/>
          <a:lstStyle/>
          <a:p>
            <a:fld id="{EF956D5C-5EF9-4233-82C8-1D8C4F6E2EDC}" type="slidenum">
              <a:rPr lang="en-US" smtClean="0"/>
              <a:t>6</a:t>
            </a:fld>
            <a:endParaRPr lang="en-US"/>
          </a:p>
        </p:txBody>
      </p:sp>
    </p:spTree>
    <p:extLst>
      <p:ext uri="{BB962C8B-B14F-4D97-AF65-F5344CB8AC3E}">
        <p14:creationId xmlns:p14="http://schemas.microsoft.com/office/powerpoint/2010/main" val="244365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Integration with popular platforms, tools and algorithms to continue our commitment to an open ecosystem </a:t>
            </a:r>
          </a:p>
          <a:p>
            <a:endParaRPr lang="en-US" dirty="0"/>
          </a:p>
        </p:txBody>
      </p:sp>
      <p:sp>
        <p:nvSpPr>
          <p:cNvPr id="4" name="Date Placeholder 3"/>
          <p:cNvSpPr>
            <a:spLocks noGrp="1"/>
          </p:cNvSpPr>
          <p:nvPr>
            <p:ph type="dt" idx="10"/>
          </p:nvPr>
        </p:nvSpPr>
        <p:spPr/>
        <p:txBody>
          <a:bodyPr/>
          <a:lstStyle/>
          <a:p>
            <a:fld id="{243B70EC-E425-4B59-8B23-622AEB8E7DF1}" type="datetime8">
              <a:rPr lang="en-US" smtClean="0">
                <a:solidFill>
                  <a:prstClr val="black"/>
                </a:solidFill>
              </a:rPr>
              <a:pPr/>
              <a:t>5/15/2021 12:43 PM</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Presenter Name</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FAFD0A4E-C84B-4CA7-B282-E0CBFDBAC77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05540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flow chart</a:t>
            </a:r>
          </a:p>
          <a:p>
            <a:r>
              <a:rPr lang="en-US" dirty="0"/>
              <a:t>Maybe even put in separate slides with images/screenshots/</a:t>
            </a:r>
            <a:r>
              <a:rPr lang="en-US" dirty="0" err="1"/>
              <a:t>etc</a:t>
            </a:r>
            <a:endParaRPr lang="en-US" dirty="0"/>
          </a:p>
          <a:p>
            <a:r>
              <a:rPr lang="en-US" dirty="0"/>
              <a:t>reduce text</a:t>
            </a:r>
          </a:p>
          <a:p>
            <a:r>
              <a:rPr lang="en-US" dirty="0"/>
              <a:t>Check if </a:t>
            </a:r>
            <a:r>
              <a:rPr lang="en-US" dirty="0" err="1"/>
              <a:t>num_passthru_cols</a:t>
            </a:r>
            <a:r>
              <a:rPr lang="en-US" dirty="0"/>
              <a:t> is required</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fld id="{EF956D5C-5EF9-4233-82C8-1D8C4F6E2EDC}" type="slidenum">
              <a:rPr kumimoji="0" lang="en-US" sz="1800" b="0" i="0" u="none" strike="noStrike" kern="0" cap="none" spc="0" normalizeH="0" baseline="0" noProof="0" smtClean="0">
                <a:ln>
                  <a:noFill/>
                </a:ln>
                <a:solidFill>
                  <a:prstClr val="black"/>
                </a:solidFill>
                <a:effectLst/>
                <a:uLnTx/>
                <a:uFillTx/>
                <a:latin typeface="Calibri"/>
                <a:cs typeface="Calibri"/>
                <a:sym typeface="Calibri"/>
              </a:rPr>
              <a:pPr marL="0" marR="0" lvl="0" indent="0" algn="l" defTabSz="914377" rtl="0" eaLnBrk="1" fontAlgn="auto" latinLnBrk="0" hangingPunct="0">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a:cs typeface="Calibri"/>
              <a:sym typeface="Calibri"/>
            </a:endParaRPr>
          </a:p>
        </p:txBody>
      </p:sp>
      <p:sp>
        <p:nvSpPr>
          <p:cNvPr id="5" name="Date Placeholder 4"/>
          <p:cNvSpPr>
            <a:spLocks noGrp="1"/>
          </p:cNvSpPr>
          <p:nvPr>
            <p:ph type="dt" idx="10"/>
          </p:nvPr>
        </p:nvSpPr>
        <p:spPr>
          <a:xfrm>
            <a:off x="3884613" y="0"/>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fld id="{5DDE3C7A-53C8-4F18-997D-CA054AB06F10}" type="datetime8">
              <a:rPr kumimoji="0" lang="en-US" sz="1800" b="0" i="0" u="none" strike="noStrike" kern="0" cap="none" spc="0" normalizeH="0" baseline="0" noProof="0" smtClean="0">
                <a:ln>
                  <a:noFill/>
                </a:ln>
                <a:solidFill>
                  <a:prstClr val="black"/>
                </a:solidFill>
                <a:effectLst/>
                <a:uLnTx/>
                <a:uFillTx/>
                <a:latin typeface="Calibri"/>
                <a:cs typeface="Calibri"/>
                <a:sym typeface="Calibri"/>
              </a:rPr>
              <a:pPr marL="0" marR="0" lvl="0" indent="0" algn="l" defTabSz="914377" rtl="0" eaLnBrk="1" fontAlgn="auto" latinLnBrk="0" hangingPunct="0">
                <a:lnSpc>
                  <a:spcPct val="100000"/>
                </a:lnSpc>
                <a:spcBef>
                  <a:spcPts val="0"/>
                </a:spcBef>
                <a:spcAft>
                  <a:spcPts val="0"/>
                </a:spcAft>
                <a:buClrTx/>
                <a:buSzTx/>
                <a:buFontTx/>
                <a:buNone/>
                <a:tabLst/>
                <a:defRPr/>
              </a:pPr>
              <a:t>5/15/2021 12:43 PM</a:t>
            </a:fld>
            <a:endParaRPr kumimoji="0" lang="en-US" sz="1800" b="0" i="0" u="none" strike="noStrike" kern="0" cap="none" spc="0" normalizeH="0" baseline="0" noProof="0" dirty="0">
              <a:ln>
                <a:noFill/>
              </a:ln>
              <a:solidFill>
                <a:prstClr val="black"/>
              </a:solidFill>
              <a:effectLst/>
              <a:uLnTx/>
              <a:uFillTx/>
              <a:latin typeface="Calibri"/>
              <a:cs typeface="Calibri"/>
              <a:sym typeface="Calibri"/>
            </a:endParaRPr>
          </a:p>
        </p:txBody>
      </p:sp>
      <p:sp>
        <p:nvSpPr>
          <p:cNvPr id="6" name="Footer Placeholder 5"/>
          <p:cNvSpPr>
            <a:spLocks noGrp="1"/>
          </p:cNvSpPr>
          <p:nvPr>
            <p:ph type="ftr" sz="quarter" idx="11"/>
          </p:nvPr>
        </p:nvSpPr>
        <p:spPr>
          <a:xfrm>
            <a:off x="0" y="8685213"/>
            <a:ext cx="2971800" cy="457200"/>
          </a:xfrm>
          <a:prstGeom prst="rect">
            <a:avLst/>
          </a:prstGeom>
        </p:spPr>
        <p:txBody>
          <a:bodyPr/>
          <a:lstStyle/>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cs typeface="Calibri"/>
                <a:sym typeface="Calibri"/>
              </a:rPr>
              <a:t>Presenter Name</a:t>
            </a:r>
            <a:endParaRPr kumimoji="0" lang="en-US" sz="1800" b="0" i="0" u="none" strike="noStrike" kern="0" cap="none" spc="0" normalizeH="0" baseline="0" noProof="0" dirty="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987761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2400D51-FE30-634A-87BC-8E4596F1BF3E}" type="datetime8">
              <a:rPr lang="en-US" smtClean="0"/>
              <a:pPr/>
              <a:t>5/15/2021 12:43 PM</a:t>
            </a:fld>
            <a:endParaRPr lang="en-US"/>
          </a:p>
        </p:txBody>
      </p:sp>
      <p:sp>
        <p:nvSpPr>
          <p:cNvPr id="5" name="Footer Placeholder 4"/>
          <p:cNvSpPr>
            <a:spLocks noGrp="1"/>
          </p:cNvSpPr>
          <p:nvPr>
            <p:ph type="ftr" sz="quarter" idx="4"/>
          </p:nvPr>
        </p:nvSpPr>
        <p:spPr/>
        <p:txBody>
          <a:bodyPr/>
          <a:lstStyle/>
          <a:p>
            <a:r>
              <a:rPr lang="en-US"/>
              <a:t>Presenter Name</a:t>
            </a:r>
          </a:p>
        </p:txBody>
      </p:sp>
      <p:sp>
        <p:nvSpPr>
          <p:cNvPr id="6" name="Slide Number Placeholder 5"/>
          <p:cNvSpPr>
            <a:spLocks noGrp="1"/>
          </p:cNvSpPr>
          <p:nvPr>
            <p:ph type="sldNum" sz="quarter" idx="5"/>
          </p:nvPr>
        </p:nvSpPr>
        <p:spPr/>
        <p:txBody>
          <a:bodyPr/>
          <a:lstStyle/>
          <a:p>
            <a:fld id="{FAFD0A4E-C84B-4CA7-B282-E0CBFDBAC773}" type="slidenum">
              <a:rPr lang="en-US" smtClean="0"/>
              <a:pPr/>
              <a:t>11</a:t>
            </a:fld>
            <a:endParaRPr lang="en-US"/>
          </a:p>
        </p:txBody>
      </p:sp>
    </p:spTree>
    <p:extLst>
      <p:ext uri="{BB962C8B-B14F-4D97-AF65-F5344CB8AC3E}">
        <p14:creationId xmlns:p14="http://schemas.microsoft.com/office/powerpoint/2010/main" val="4191305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600">
                <a:solidFill>
                  <a:schemeClr val="bg1"/>
                </a:solidFill>
              </a:defRPr>
            </a:lvl1pPr>
          </a:lstStyle>
          <a:p>
            <a:r>
              <a:rPr lang="en-US"/>
              <a:t>Click to edit Master title style</a:t>
            </a:r>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774" y="1467725"/>
            <a:ext cx="4629665" cy="999878"/>
          </a:xfrm>
          <a:prstGeom prst="rect">
            <a:avLst/>
          </a:prstGeom>
        </p:spPr>
      </p:pic>
      <p:sp>
        <p:nvSpPr>
          <p:cNvPr id="39" name="Rectangle 38"/>
          <p:cNvSpPr/>
          <p:nvPr/>
        </p:nvSpPr>
        <p:spPr>
          <a:xfrm>
            <a:off x="2095774" y="1"/>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23" name="Group 22"/>
          <p:cNvGrpSpPr/>
          <p:nvPr/>
        </p:nvGrpSpPr>
        <p:grpSpPr>
          <a:xfrm>
            <a:off x="21131719" y="12898811"/>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Tree>
    <p:extLst>
      <p:ext uri="{BB962C8B-B14F-4D97-AF65-F5344CB8AC3E}">
        <p14:creationId xmlns:p14="http://schemas.microsoft.com/office/powerpoint/2010/main" val="226732194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3"/>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5" name="Text Placeholder 4"/>
          <p:cNvSpPr>
            <a:spLocks noGrp="1"/>
          </p:cNvSpPr>
          <p:nvPr>
            <p:ph type="body" sz="quarter" idx="12"/>
          </p:nvPr>
        </p:nvSpPr>
        <p:spPr>
          <a:xfrm>
            <a:off x="14803778" y="3632201"/>
            <a:ext cx="7716255" cy="8477250"/>
          </a:xfrm>
        </p:spPr>
        <p:txBody>
          <a:bodyPr/>
          <a:lstStyle>
            <a:lvl1pPr marL="0" indent="0">
              <a:buNone/>
              <a:defRPr/>
            </a:lvl1pPr>
            <a:lvl2pPr marL="571500" indent="0">
              <a:buNone/>
              <a:defRPr/>
            </a:lvl2pPr>
            <a:lvl3pPr marL="1155700" indent="0">
              <a:buNone/>
              <a:defRPr/>
            </a:lvl3pPr>
            <a:lvl4pPr marL="1485900" indent="0">
              <a:buNone/>
              <a:defRPr/>
            </a:lvl4pPr>
            <a:lvl5pPr marL="18288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607278287"/>
      </p:ext>
    </p:extLst>
  </p:cSld>
  <p:clrMapOvr>
    <a:masterClrMapping/>
  </p:clrMapOvr>
  <p:hf sldNum="0"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p>
        </p:txBody>
      </p:sp>
    </p:spTree>
    <p:extLst>
      <p:ext uri="{BB962C8B-B14F-4D97-AF65-F5344CB8AC3E}">
        <p14:creationId xmlns:p14="http://schemas.microsoft.com/office/powerpoint/2010/main" val="40656863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598">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95776" y="1467727"/>
            <a:ext cx="4629665" cy="999878"/>
          </a:xfrm>
          <a:prstGeom prst="rect">
            <a:avLst/>
          </a:prstGeom>
        </p:spPr>
      </p:pic>
      <p:sp>
        <p:nvSpPr>
          <p:cNvPr id="39" name="Rectangle 38"/>
          <p:cNvSpPr/>
          <p:nvPr userDrawn="1"/>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grpSp>
        <p:nvGrpSpPr>
          <p:cNvPr id="23" name="Group 22"/>
          <p:cNvGrpSpPr/>
          <p:nvPr userDrawn="1"/>
        </p:nvGrpSpPr>
        <p:grpSpPr>
          <a:xfrm>
            <a:off x="21131719" y="12898813"/>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grpSp>
    </p:spTree>
    <p:extLst>
      <p:ext uri="{BB962C8B-B14F-4D97-AF65-F5344CB8AC3E}">
        <p14:creationId xmlns:p14="http://schemas.microsoft.com/office/powerpoint/2010/main" val="12613166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7472992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20" y="858547"/>
            <a:ext cx="20626215" cy="2152446"/>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1893820" y="4087213"/>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6792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9"/>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1892546" y="3986533"/>
            <a:ext cx="20627486" cy="768350"/>
          </a:xfrm>
        </p:spPr>
        <p:txBody>
          <a:bodyPr/>
          <a:lstStyle>
            <a:lvl1pPr marL="0" indent="0">
              <a:buNone/>
              <a:defRPr b="1"/>
            </a:lvl1pPr>
            <a:lvl2pPr marL="457108" indent="0">
              <a:buNone/>
              <a:defRPr b="1"/>
            </a:lvl2pPr>
            <a:lvl3pPr marL="799940" indent="0">
              <a:buNone/>
              <a:defRPr b="1"/>
            </a:lvl3pPr>
            <a:lvl4pPr marL="1142772" indent="0">
              <a:buNone/>
              <a:defRPr b="1"/>
            </a:lvl4pPr>
            <a:lvl5pPr marL="1485602"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0673735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9896"/>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userDrawn="1"/>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spTree>
    <p:extLst>
      <p:ext uri="{BB962C8B-B14F-4D97-AF65-F5344CB8AC3E}">
        <p14:creationId xmlns:p14="http://schemas.microsoft.com/office/powerpoint/2010/main" val="28489847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29896"/>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userDrawn="1"/>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spTree>
    <p:extLst>
      <p:ext uri="{BB962C8B-B14F-4D97-AF65-F5344CB8AC3E}">
        <p14:creationId xmlns:p14="http://schemas.microsoft.com/office/powerpoint/2010/main" val="14341357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7" y="857253"/>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8" y="3657600"/>
            <a:ext cx="1016364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1190281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7"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2"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0516083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108" indent="-457108">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907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3" y="3651253"/>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5" name="Text Placeholder 4"/>
          <p:cNvSpPr>
            <a:spLocks noGrp="1"/>
          </p:cNvSpPr>
          <p:nvPr>
            <p:ph type="body" sz="quarter" idx="12"/>
          </p:nvPr>
        </p:nvSpPr>
        <p:spPr>
          <a:xfrm>
            <a:off x="1893816" y="3651253"/>
            <a:ext cx="10128763" cy="8477250"/>
          </a:xfrm>
        </p:spPr>
        <p:txBody>
          <a:bodyPr/>
          <a:lstStyle>
            <a:lvl1pPr marL="0" indent="0">
              <a:buNone/>
              <a:defRPr/>
            </a:lvl1pPr>
            <a:lvl2pPr marL="571500" indent="0">
              <a:buNone/>
              <a:defRPr/>
            </a:lvl2pPr>
            <a:lvl3pPr marL="1155700" indent="0">
              <a:buNone/>
              <a:defRPr/>
            </a:lvl3pPr>
            <a:lvl4pPr marL="1485900" indent="0">
              <a:buNone/>
              <a:defRPr/>
            </a:lvl4pPr>
            <a:lvl5pPr marL="18288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993277495"/>
      </p:ext>
    </p:extLst>
  </p:cSld>
  <p:clrMapOvr>
    <a:masterClrMapping/>
  </p:clrMapOvr>
  <p:hf sldNum="0"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5"/>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Drag picture to placeholder or click icon to add</a:t>
            </a:r>
            <a:endParaRPr dirty="0"/>
          </a:p>
        </p:txBody>
      </p:sp>
      <p:sp>
        <p:nvSpPr>
          <p:cNvPr id="5" name="Text Placeholder 4"/>
          <p:cNvSpPr>
            <a:spLocks noGrp="1"/>
          </p:cNvSpPr>
          <p:nvPr>
            <p:ph type="body" sz="quarter" idx="12"/>
          </p:nvPr>
        </p:nvSpPr>
        <p:spPr>
          <a:xfrm>
            <a:off x="14803780" y="3632203"/>
            <a:ext cx="7716255"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744895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5" y="3651255"/>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Drag picture to placeholder or click icon to add</a:t>
            </a:r>
            <a:endParaRPr dirty="0"/>
          </a:p>
        </p:txBody>
      </p:sp>
      <p:sp>
        <p:nvSpPr>
          <p:cNvPr id="5" name="Text Placeholder 4"/>
          <p:cNvSpPr>
            <a:spLocks noGrp="1"/>
          </p:cNvSpPr>
          <p:nvPr>
            <p:ph type="body" sz="quarter" idx="12"/>
          </p:nvPr>
        </p:nvSpPr>
        <p:spPr>
          <a:xfrm>
            <a:off x="1893816" y="3651255"/>
            <a:ext cx="10128763"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6301375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Drag picture to placeholder or click icon to add</a:t>
            </a:r>
            <a:endParaRPr dirty="0"/>
          </a:p>
        </p:txBody>
      </p:sp>
      <p:sp>
        <p:nvSpPr>
          <p:cNvPr id="8" name="Rectangle 7"/>
          <p:cNvSpPr/>
          <p:nvPr userDrawn="1"/>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905440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Drag picture to placeholder or click icon to add</a:t>
            </a:r>
            <a:endParaRPr dirty="0"/>
          </a:p>
        </p:txBody>
      </p:sp>
    </p:spTree>
    <p:extLst>
      <p:ext uri="{BB962C8B-B14F-4D97-AF65-F5344CB8AC3E}">
        <p14:creationId xmlns:p14="http://schemas.microsoft.com/office/powerpoint/2010/main" val="21670421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439401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197577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Drag picture to placeholder or click icon to add</a:t>
            </a:r>
            <a:endParaRPr lang="en-US" dirty="0"/>
          </a:p>
        </p:txBody>
      </p:sp>
    </p:spTree>
    <p:extLst>
      <p:ext uri="{BB962C8B-B14F-4D97-AF65-F5344CB8AC3E}">
        <p14:creationId xmlns:p14="http://schemas.microsoft.com/office/powerpoint/2010/main" val="17169657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798">
                <a:solidFill>
                  <a:schemeClr val="bg1"/>
                </a:solidFill>
              </a:defRPr>
            </a:lvl1pPr>
          </a:lstStyle>
          <a:p>
            <a:r>
              <a:rPr lang="en-US" dirty="0"/>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dirty="0" err="1"/>
              <a:t>www.vertica.com</a:t>
            </a:r>
            <a:endParaRPr lang="en-US" dirty="0"/>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95776" y="1467727"/>
            <a:ext cx="4629665" cy="999878"/>
          </a:xfrm>
          <a:prstGeom prst="rect">
            <a:avLst/>
          </a:prstGeom>
        </p:spPr>
      </p:pic>
      <p:sp>
        <p:nvSpPr>
          <p:cNvPr id="27" name="Rectangle 26"/>
          <p:cNvSpPr/>
          <p:nvPr userDrawn="1"/>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grpSp>
        <p:nvGrpSpPr>
          <p:cNvPr id="28" name="Group 27"/>
          <p:cNvGrpSpPr/>
          <p:nvPr userDrawn="1"/>
        </p:nvGrpSpPr>
        <p:grpSpPr>
          <a:xfrm>
            <a:off x="21131719" y="12898813"/>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grpSp>
    </p:spTree>
    <p:extLst>
      <p:ext uri="{BB962C8B-B14F-4D97-AF65-F5344CB8AC3E}">
        <p14:creationId xmlns:p14="http://schemas.microsoft.com/office/powerpoint/2010/main" val="31425017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1908518" y="3638551"/>
            <a:ext cx="20611517" cy="8491770"/>
          </a:xfrm>
        </p:spPr>
        <p:txBody>
          <a:bodyPr/>
          <a:lstStyle>
            <a:lvl3pPr marL="609462" indent="-304732">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97905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ub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6" name="Title 1"/>
          <p:cNvSpPr>
            <a:spLocks noGrp="1"/>
          </p:cNvSpPr>
          <p:nvPr>
            <p:ph type="title"/>
          </p:nvPr>
        </p:nvSpPr>
        <p:spPr>
          <a:xfrm>
            <a:off x="1893820" y="858547"/>
            <a:ext cx="20626215" cy="2152446"/>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5598"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70552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8" name="Rectangle 7"/>
          <p:cNvSpPr/>
          <p:nvPr/>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641818107"/>
      </p:ext>
    </p:extLst>
  </p:cSld>
  <p:clrMapOvr>
    <a:masterClrMapping/>
  </p:clrMapOvr>
  <p:hf sldNum="0"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7"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434"/>
            <a:endParaRPr lang="en-GB" dirty="0">
              <a:solidFill>
                <a:srgbClr val="212E35">
                  <a:tint val="75000"/>
                </a:srgbClr>
              </a:solidFill>
            </a:endParaRPr>
          </a:p>
        </p:txBody>
      </p:sp>
    </p:spTree>
    <p:extLst>
      <p:ext uri="{BB962C8B-B14F-4D97-AF65-F5344CB8AC3E}">
        <p14:creationId xmlns:p14="http://schemas.microsoft.com/office/powerpoint/2010/main" val="36559736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044" y="1042416"/>
            <a:ext cx="21942743" cy="822960"/>
          </a:xfrm>
        </p:spPr>
        <p:txBody>
          <a:bodyPr wrap="square">
            <a:noAutofit/>
          </a:bodyPr>
          <a:lstStyle>
            <a:lvl1pPr algn="l" defTabSz="1828434" rtl="0" eaLnBrk="1" latinLnBrk="0" hangingPunct="1">
              <a:lnSpc>
                <a:spcPct val="90000"/>
              </a:lnSpc>
              <a:spcBef>
                <a:spcPct val="0"/>
              </a:spcBef>
              <a:buNone/>
              <a:defRPr sz="5598" b="1" kern="1200" dirty="0">
                <a:solidFill>
                  <a:schemeClr val="tx1"/>
                </a:solidFill>
                <a:latin typeface="+mj-lt"/>
                <a:ea typeface="+mj-ea"/>
                <a:cs typeface="+mj-cs"/>
              </a:defRPr>
            </a:lvl1pPr>
          </a:lstStyle>
          <a:p>
            <a:r>
              <a:rPr dirty="0"/>
              <a:t>Click to add one-line title</a:t>
            </a:r>
          </a:p>
        </p:txBody>
      </p:sp>
      <p:sp>
        <p:nvSpPr>
          <p:cNvPr id="8" name="Text Placeholder 7"/>
          <p:cNvSpPr>
            <a:spLocks noGrp="1"/>
          </p:cNvSpPr>
          <p:nvPr>
            <p:ph type="body" sz="quarter" idx="13" hasCustomPrompt="1"/>
          </p:nvPr>
        </p:nvSpPr>
        <p:spPr>
          <a:xfrm>
            <a:off x="1219042" y="1868480"/>
            <a:ext cx="21942743" cy="762000"/>
          </a:xfrm>
        </p:spPr>
        <p:txBody>
          <a:bodyPr>
            <a:noAutofit/>
          </a:bodyPr>
          <a:lstStyle>
            <a:lvl1pPr marL="0" indent="0">
              <a:spcBef>
                <a:spcPts val="0"/>
              </a:spcBef>
              <a:buNone/>
              <a:defRPr sz="4800" baseline="0"/>
            </a:lvl1pPr>
            <a:lvl2pPr marL="0" indent="0">
              <a:spcBef>
                <a:spcPts val="0"/>
              </a:spcBef>
              <a:buNone/>
              <a:defRPr sz="4800"/>
            </a:lvl2pPr>
            <a:lvl3pPr marL="0" indent="0">
              <a:spcBef>
                <a:spcPts val="0"/>
              </a:spcBef>
              <a:buNone/>
              <a:defRPr sz="4800"/>
            </a:lvl3pPr>
            <a:lvl4pPr marL="0" indent="0">
              <a:spcBef>
                <a:spcPts val="0"/>
              </a:spcBef>
              <a:buNone/>
              <a:defRPr sz="4800"/>
            </a:lvl4pPr>
            <a:lvl5pPr marL="0" indent="0">
              <a:spcBef>
                <a:spcPts val="0"/>
              </a:spcBef>
              <a:buNone/>
              <a:defRPr sz="4800"/>
            </a:lvl5pPr>
            <a:lvl6pPr marL="0" indent="0">
              <a:spcBef>
                <a:spcPts val="0"/>
              </a:spcBef>
              <a:buNone/>
              <a:defRPr sz="4800"/>
            </a:lvl6pPr>
            <a:lvl7pPr marL="0" indent="0">
              <a:spcBef>
                <a:spcPts val="0"/>
              </a:spcBef>
              <a:buNone/>
              <a:defRPr sz="4800"/>
            </a:lvl7pPr>
            <a:lvl8pPr marL="0" indent="0">
              <a:spcBef>
                <a:spcPts val="0"/>
              </a:spcBef>
              <a:buNone/>
              <a:defRPr sz="4800"/>
            </a:lvl8pPr>
            <a:lvl9pPr marL="0" indent="0">
              <a:spcBef>
                <a:spcPts val="0"/>
              </a:spcBef>
              <a:buNone/>
              <a:defRPr sz="4800"/>
            </a:lvl9pPr>
          </a:lstStyle>
          <a:p>
            <a:pPr lvl="0"/>
            <a:r>
              <a:t>Click to add one-line subtitle</a:t>
            </a:r>
          </a:p>
        </p:txBody>
      </p:sp>
      <p:sp>
        <p:nvSpPr>
          <p:cNvPr id="3" name="Content Placeholder 2"/>
          <p:cNvSpPr>
            <a:spLocks noGrp="1"/>
          </p:cNvSpPr>
          <p:nvPr>
            <p:ph idx="1"/>
          </p:nvPr>
        </p:nvSpPr>
        <p:spPr>
          <a:xfrm>
            <a:off x="1219359" y="3048003"/>
            <a:ext cx="21942425" cy="914399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11197882" y="12852208"/>
            <a:ext cx="1991415" cy="420624"/>
          </a:xfrm>
          <a:prstGeom prst="rect">
            <a:avLst/>
          </a:prstGeom>
        </p:spPr>
        <p:txBody>
          <a:bodyPr/>
          <a:lstStyle/>
          <a:p>
            <a:pPr defTabSz="2176842"/>
            <a:endParaRPr lang="en-US">
              <a:solidFill>
                <a:srgbClr val="212E35"/>
              </a:solidFill>
            </a:endParaRPr>
          </a:p>
        </p:txBody>
      </p:sp>
      <p:sp>
        <p:nvSpPr>
          <p:cNvPr id="5" name="Footer Placeholder 4"/>
          <p:cNvSpPr>
            <a:spLocks noGrp="1"/>
          </p:cNvSpPr>
          <p:nvPr>
            <p:ph type="ftr" sz="quarter" idx="11"/>
          </p:nvPr>
        </p:nvSpPr>
        <p:spPr>
          <a:xfrm>
            <a:off x="13870206" y="12852208"/>
            <a:ext cx="8051444" cy="420624"/>
          </a:xfrm>
          <a:prstGeom prst="rect">
            <a:avLst/>
          </a:prstGeom>
        </p:spPr>
        <p:txBody>
          <a:bodyPr/>
          <a:lstStyle/>
          <a:p>
            <a:pPr defTabSz="2176842"/>
            <a:endParaRPr lang="en-US">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403521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598">
                <a:solidFill>
                  <a:schemeClr val="bg1"/>
                </a:solidFill>
              </a:defRPr>
            </a:lvl1pPr>
          </a:lstStyle>
          <a:p>
            <a:r>
              <a:rPr lang="en-US"/>
              <a:t>Click to edit Master title style</a:t>
            </a:r>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39" name="Rectangle 38"/>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grpSp>
        <p:nvGrpSpPr>
          <p:cNvPr id="23" name="Group 22"/>
          <p:cNvGrpSpPr/>
          <p:nvPr/>
        </p:nvGrpSpPr>
        <p:grpSpPr>
          <a:xfrm>
            <a:off x="21131719" y="12898813"/>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grpSp>
    </p:spTree>
    <p:extLst>
      <p:ext uri="{BB962C8B-B14F-4D97-AF65-F5344CB8AC3E}">
        <p14:creationId xmlns:p14="http://schemas.microsoft.com/office/powerpoint/2010/main" val="2308181921"/>
      </p:ext>
    </p:extLst>
  </p:cSld>
  <p:clrMapOvr>
    <a:masterClrMapping/>
  </p:clrMapOvr>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952471274"/>
      </p:ext>
    </p:extLst>
  </p:cSld>
  <p:clrMapOvr>
    <a:masterClrMapping/>
  </p:clrMapOvr>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20" y="858547"/>
            <a:ext cx="20626215" cy="2152446"/>
          </a:xfrm>
        </p:spPr>
        <p:txBody>
          <a:bodyPr/>
          <a:lstStyle/>
          <a:p>
            <a:r>
              <a:rPr lang="en-US"/>
              <a:t>Click to edit Master title style</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
        <p:nvSpPr>
          <p:cNvPr id="5"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(20pt)</a:t>
            </a:r>
          </a:p>
        </p:txBody>
      </p:sp>
      <p:sp>
        <p:nvSpPr>
          <p:cNvPr id="6" name="Content Placeholder 2"/>
          <p:cNvSpPr>
            <a:spLocks noGrp="1"/>
          </p:cNvSpPr>
          <p:nvPr>
            <p:ph idx="1"/>
          </p:nvPr>
        </p:nvSpPr>
        <p:spPr>
          <a:xfrm>
            <a:off x="1893820" y="4087213"/>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917159"/>
      </p:ext>
    </p:extLst>
  </p:cSld>
  <p:clrMapOvr>
    <a:masterClrMapping/>
  </p:clrMapOvr>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9"/>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1892546" y="3986533"/>
            <a:ext cx="20627486" cy="768350"/>
          </a:xfrm>
        </p:spPr>
        <p:txBody>
          <a:bodyPr/>
          <a:lstStyle>
            <a:lvl1pPr marL="0" indent="0">
              <a:buNone/>
              <a:defRPr b="1"/>
            </a:lvl1pPr>
            <a:lvl2pPr marL="457108" indent="0">
              <a:buNone/>
              <a:defRPr b="1"/>
            </a:lvl2pPr>
            <a:lvl3pPr marL="799940" indent="0">
              <a:buNone/>
              <a:defRPr b="1"/>
            </a:lvl3pPr>
            <a:lvl4pPr marL="1142772" indent="0">
              <a:buNone/>
              <a:defRPr b="1"/>
            </a:lvl4pPr>
            <a:lvl5pPr marL="1485602" indent="0">
              <a:buNone/>
              <a:defRPr b="1"/>
            </a:lvl5pPr>
          </a:lstStyle>
          <a:p>
            <a:pPr lvl="0"/>
            <a:r>
              <a:rPr lang="en-US"/>
              <a:t>Click to edit Heading text styles</a:t>
            </a:r>
          </a:p>
        </p:txBody>
      </p:sp>
      <p:sp>
        <p:nvSpPr>
          <p:cNvPr id="7"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671370480"/>
      </p:ext>
    </p:extLst>
  </p:cSld>
  <p:clrMapOvr>
    <a:masterClrMapping/>
  </p:clrMapOvr>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spTree>
    <p:extLst>
      <p:ext uri="{BB962C8B-B14F-4D97-AF65-F5344CB8AC3E}">
        <p14:creationId xmlns:p14="http://schemas.microsoft.com/office/powerpoint/2010/main" val="1808564983"/>
      </p:ext>
    </p:extLst>
  </p:cSld>
  <p:clrMapOvr>
    <a:masterClrMapping/>
  </p:clrMapOvr>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1_Section Header (Blu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spTree>
    <p:extLst>
      <p:ext uri="{BB962C8B-B14F-4D97-AF65-F5344CB8AC3E}">
        <p14:creationId xmlns:p14="http://schemas.microsoft.com/office/powerpoint/2010/main" val="600652514"/>
      </p:ext>
    </p:extLst>
  </p:cSld>
  <p:clrMapOvr>
    <a:masterClrMapping/>
  </p:clrMapOvr>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7" y="857253"/>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8" y="3657600"/>
            <a:ext cx="1016364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676798666"/>
      </p:ext>
    </p:extLst>
  </p:cSld>
  <p:clrMapOvr>
    <a:masterClrMapping/>
  </p:clrMapOvr>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7"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2"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253239640"/>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Tree>
    <p:extLst>
      <p:ext uri="{BB962C8B-B14F-4D97-AF65-F5344CB8AC3E}">
        <p14:creationId xmlns:p14="http://schemas.microsoft.com/office/powerpoint/2010/main" val="2937831535"/>
      </p:ext>
    </p:extLst>
  </p:cSld>
  <p:clrMapOvr>
    <a:masterClrMapping/>
  </p:clrMapOvr>
  <p:hf sldNum="0"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108" indent="-457108">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700141219"/>
      </p:ext>
    </p:extLst>
  </p:cSld>
  <p:clrMapOvr>
    <a:masterClrMapping/>
  </p:clrMapOvr>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5"/>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a:p>
        </p:txBody>
      </p:sp>
      <p:sp>
        <p:nvSpPr>
          <p:cNvPr id="5" name="Text Placeholder 4"/>
          <p:cNvSpPr>
            <a:spLocks noGrp="1"/>
          </p:cNvSpPr>
          <p:nvPr>
            <p:ph type="body" sz="quarter" idx="12"/>
          </p:nvPr>
        </p:nvSpPr>
        <p:spPr>
          <a:xfrm>
            <a:off x="14803780" y="3632203"/>
            <a:ext cx="7716255"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598108747"/>
      </p:ext>
    </p:extLst>
  </p:cSld>
  <p:clrMapOvr>
    <a:masterClrMapping/>
  </p:clrMapOvr>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5" y="3651255"/>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a:p>
        </p:txBody>
      </p:sp>
      <p:sp>
        <p:nvSpPr>
          <p:cNvPr id="5" name="Text Placeholder 4"/>
          <p:cNvSpPr>
            <a:spLocks noGrp="1"/>
          </p:cNvSpPr>
          <p:nvPr>
            <p:ph type="body" sz="quarter" idx="12"/>
          </p:nvPr>
        </p:nvSpPr>
        <p:spPr>
          <a:xfrm>
            <a:off x="1893816" y="3651255"/>
            <a:ext cx="10128763"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652000707"/>
      </p:ext>
    </p:extLst>
  </p:cSld>
  <p:clrMapOvr>
    <a:masterClrMapping/>
  </p:clrMapOvr>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a:p>
        </p:txBody>
      </p:sp>
      <p:sp>
        <p:nvSpPr>
          <p:cNvPr id="8" name="Rectangle 7"/>
          <p:cNvSpPr/>
          <p:nvPr/>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16446227"/>
      </p:ext>
    </p:extLst>
  </p:cSld>
  <p:clrMapOvr>
    <a:masterClrMapping/>
  </p:clrMapOvr>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a:p>
        </p:txBody>
      </p:sp>
    </p:spTree>
    <p:extLst>
      <p:ext uri="{BB962C8B-B14F-4D97-AF65-F5344CB8AC3E}">
        <p14:creationId xmlns:p14="http://schemas.microsoft.com/office/powerpoint/2010/main" val="3494915167"/>
      </p:ext>
    </p:extLst>
  </p:cSld>
  <p:clrMapOvr>
    <a:masterClrMapping/>
  </p:clrMapOvr>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061060054"/>
      </p:ext>
    </p:extLst>
  </p:cSld>
  <p:clrMapOvr>
    <a:masterClrMapping/>
  </p:clrMapOvr>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292401118"/>
      </p:ext>
    </p:extLst>
  </p:cSld>
  <p:clrMapOvr>
    <a:masterClrMapping/>
  </p:clrMapOvr>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p>
        </p:txBody>
      </p:sp>
    </p:spTree>
    <p:extLst>
      <p:ext uri="{BB962C8B-B14F-4D97-AF65-F5344CB8AC3E}">
        <p14:creationId xmlns:p14="http://schemas.microsoft.com/office/powerpoint/2010/main" val="689181427"/>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798">
                <a:solidFill>
                  <a:schemeClr val="bg1"/>
                </a:solidFill>
              </a:defRPr>
            </a:lvl1pPr>
          </a:lstStyle>
          <a:p>
            <a:r>
              <a:rPr lang="en-US"/>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err="1"/>
              <a:t>www.vertica.com</a:t>
            </a:r>
            <a:endParaRPr lang="en-US"/>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27" name="Rectangle 26"/>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grpSp>
        <p:nvGrpSpPr>
          <p:cNvPr id="28" name="Group 27"/>
          <p:cNvGrpSpPr/>
          <p:nvPr/>
        </p:nvGrpSpPr>
        <p:grpSpPr>
          <a:xfrm>
            <a:off x="21131719" y="12898813"/>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grpSp>
    </p:spTree>
    <p:extLst>
      <p:ext uri="{BB962C8B-B14F-4D97-AF65-F5344CB8AC3E}">
        <p14:creationId xmlns:p14="http://schemas.microsoft.com/office/powerpoint/2010/main" val="3418384749"/>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(15pt)</a:t>
            </a:r>
          </a:p>
        </p:txBody>
      </p:sp>
      <p:sp>
        <p:nvSpPr>
          <p:cNvPr id="10" name="Content Placeholder 2"/>
          <p:cNvSpPr>
            <a:spLocks noGrp="1"/>
          </p:cNvSpPr>
          <p:nvPr>
            <p:ph idx="1" hasCustomPrompt="1"/>
          </p:nvPr>
        </p:nvSpPr>
        <p:spPr>
          <a:xfrm>
            <a:off x="1908518" y="3638551"/>
            <a:ext cx="20611517" cy="8491770"/>
          </a:xfrm>
        </p:spPr>
        <p:txBody>
          <a:bodyPr/>
          <a:lstStyle>
            <a:lvl3pPr marL="609462" indent="-304732">
              <a:defRPr/>
            </a:lvl3pPr>
          </a:lstStyle>
          <a:p>
            <a:pPr lvl="0"/>
            <a:r>
              <a:rPr lang="en-US"/>
              <a:t>First level bullet (18pt)</a:t>
            </a:r>
          </a:p>
          <a:p>
            <a:pPr lvl="1"/>
            <a:r>
              <a:rPr lang="en-US"/>
              <a:t>Second level bullet (14pt)</a:t>
            </a:r>
          </a:p>
          <a:p>
            <a:pPr lvl="2"/>
            <a:r>
              <a:rPr lang="en-US"/>
              <a:t>Third level bullet (12pt)</a:t>
            </a:r>
          </a:p>
          <a:p>
            <a:pPr lvl="3"/>
            <a:r>
              <a:rPr lang="en-US"/>
              <a:t>Fourth level (11pt)</a:t>
            </a:r>
          </a:p>
          <a:p>
            <a:pPr lvl="4"/>
            <a:r>
              <a:rPr lang="en-US"/>
              <a:t>Fifth level (10pt)</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45306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117629119"/>
      </p:ext>
    </p:extLst>
  </p:cSld>
  <p:clrMapOvr>
    <a:masterClrMapping/>
  </p:clrMapOvr>
  <p:hf sldNum="0"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175583" y="0"/>
            <a:ext cx="23843592" cy="13716000"/>
          </a:xfrm>
          <a:prstGeom prst="rect">
            <a:avLst/>
          </a:prstGeom>
        </p:spPr>
      </p:pic>
      <p:sp>
        <p:nvSpPr>
          <p:cNvPr id="4" name="Rectangle 3"/>
          <p:cNvSpPr/>
          <p:nvPr userDrawn="1"/>
        </p:nvSpPr>
        <p:spPr>
          <a:xfrm>
            <a:off x="12197" y="0"/>
            <a:ext cx="24411560" cy="13716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sp>
        <p:nvSpPr>
          <p:cNvPr id="38" name="Title 1"/>
          <p:cNvSpPr>
            <a:spLocks noGrp="1"/>
          </p:cNvSpPr>
          <p:nvPr>
            <p:ph type="ctrTitle"/>
          </p:nvPr>
        </p:nvSpPr>
        <p:spPr>
          <a:xfrm>
            <a:off x="1902200" y="6157866"/>
            <a:ext cx="20631550" cy="3929956"/>
          </a:xfrm>
        </p:spPr>
        <p:txBody>
          <a:bodyPr anchor="b" anchorCtr="0">
            <a:normAutofit/>
          </a:bodyPr>
          <a:lstStyle>
            <a:lvl1pPr algn="l">
              <a:lnSpc>
                <a:spcPct val="80000"/>
              </a:lnSpc>
              <a:defRPr sz="11998">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1903577" y="10142009"/>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1894221" y="2079516"/>
            <a:ext cx="5612373" cy="1360028"/>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solidFill>
                  <a:srgbClr val="212E35"/>
                </a:solidFill>
              </a:endParaRPr>
            </a:p>
          </p:txBody>
        </p:sp>
      </p:gr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a:defRPr>
                <a:solidFill>
                  <a:srgbClr val="FFFFFF"/>
                </a:solidFill>
              </a:defRPr>
            </a:pPr>
            <a:endParaRPr sz="8598">
              <a:solidFill>
                <a:srgbClr val="FFFFFF"/>
              </a:solidFill>
            </a:endParaRPr>
          </a:p>
        </p:txBody>
      </p:sp>
    </p:spTree>
    <p:extLst>
      <p:ext uri="{BB962C8B-B14F-4D97-AF65-F5344CB8AC3E}">
        <p14:creationId xmlns:p14="http://schemas.microsoft.com/office/powerpoint/2010/main" val="10997900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screen">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a:t>Title Text</a:t>
            </a:r>
          </a:p>
        </p:txBody>
      </p:sp>
      <p:sp>
        <p:nvSpPr>
          <p:cNvPr id="17" name="white bar" descr="Rectangle 59"/>
          <p:cNvSpPr/>
          <p:nvPr/>
        </p:nvSpPr>
        <p:spPr>
          <a:xfrm>
            <a:off x="1893056" y="0"/>
            <a:ext cx="3599861" cy="303688"/>
          </a:xfrm>
          <a:prstGeom prst="rect">
            <a:avLst/>
          </a:prstGeom>
          <a:solidFill>
            <a:srgbClr val="FFFFFF"/>
          </a:solidFill>
          <a:ln w="12700">
            <a:miter lim="400000"/>
          </a:ln>
        </p:spPr>
        <p:txBody>
          <a:bodyPr lIns="91426" rIns="91426" anchor="ctr"/>
          <a:lstStyle/>
          <a:p>
            <a:pPr algn="ctr">
              <a:defRPr>
                <a:solidFill>
                  <a:srgbClr val="FFFFFF"/>
                </a:solidFill>
              </a:defRPr>
            </a:pPr>
            <a:endParaRPr sz="8598">
              <a:solidFill>
                <a:srgbClr val="FFFFFF"/>
              </a:solidFill>
            </a:endParaRPr>
          </a:p>
        </p:txBody>
      </p:sp>
      <p:grpSp>
        <p:nvGrpSpPr>
          <p:cNvPr id="18" name="Group 17"/>
          <p:cNvGrpSpPr/>
          <p:nvPr userDrawn="1"/>
        </p:nvGrpSpPr>
        <p:grpSpPr>
          <a:xfrm>
            <a:off x="1883891" y="8480724"/>
            <a:ext cx="1740127" cy="173990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grpSp>
    </p:spTree>
    <p:extLst>
      <p:ext uri="{BB962C8B-B14F-4D97-AF65-F5344CB8AC3E}">
        <p14:creationId xmlns:p14="http://schemas.microsoft.com/office/powerpoint/2010/main" val="26968226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4410076"/>
            <a:ext cx="6537603" cy="7943852"/>
          </a:xfrm>
        </p:spPr>
        <p:txBody>
          <a:bodyPr/>
          <a:lstStyle>
            <a:lvl1pPr marL="457096" indent="-457096">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8855223" y="4410076"/>
            <a:ext cx="64604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15739473" y="4410076"/>
            <a:ext cx="67359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
        <p:nvSpPr>
          <p:cNvPr id="11" name="Text Placeholder 2"/>
          <p:cNvSpPr>
            <a:spLocks noGrp="1"/>
          </p:cNvSpPr>
          <p:nvPr>
            <p:ph type="body" idx="11" hasCustomPrompt="1"/>
          </p:nvPr>
        </p:nvSpPr>
        <p:spPr>
          <a:xfrm>
            <a:off x="1893817" y="3473453"/>
            <a:ext cx="6537603"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8855223" y="3473451"/>
            <a:ext cx="64604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15739473" y="3473453"/>
            <a:ext cx="67359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a:t>Column Title 20 </a:t>
            </a:r>
            <a:r>
              <a:rPr lang="en-US" err="1"/>
              <a:t>pt</a:t>
            </a:r>
            <a:r>
              <a:rPr lang="en-US"/>
              <a:t> bold</a:t>
            </a:r>
          </a:p>
        </p:txBody>
      </p:sp>
      <p:sp>
        <p:nvSpPr>
          <p:cNvPr id="14"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a:t>Three Column with Headings —INFORM</a:t>
            </a:r>
          </a:p>
        </p:txBody>
      </p:sp>
      <p:sp>
        <p:nvSpPr>
          <p:cNvPr id="10"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solidFill>
                <a:srgbClr val="212E35">
                  <a:tint val="75000"/>
                </a:srgbClr>
              </a:solidFill>
            </a:endParaRPr>
          </a:p>
        </p:txBody>
      </p:sp>
    </p:spTree>
    <p:extLst>
      <p:ext uri="{BB962C8B-B14F-4D97-AF65-F5344CB8AC3E}">
        <p14:creationId xmlns:p14="http://schemas.microsoft.com/office/powerpoint/2010/main" val="98683842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046" y="1042416"/>
            <a:ext cx="21942743" cy="822960"/>
          </a:xfrm>
        </p:spPr>
        <p:txBody>
          <a:bodyPr wrap="square">
            <a:noAutofit/>
          </a:bodyPr>
          <a:lstStyle>
            <a:lvl1pPr algn="l" defTabSz="1828068" rtl="0" eaLnBrk="1" latinLnBrk="0" hangingPunct="1">
              <a:lnSpc>
                <a:spcPct val="90000"/>
              </a:lnSpc>
              <a:spcBef>
                <a:spcPct val="0"/>
              </a:spcBef>
              <a:buNone/>
              <a:defRPr sz="5596" b="1" kern="1200" dirty="0">
                <a:solidFill>
                  <a:schemeClr val="tx1"/>
                </a:solidFill>
                <a:latin typeface="+mj-lt"/>
                <a:ea typeface="+mj-ea"/>
                <a:cs typeface="+mj-cs"/>
              </a:defRPr>
            </a:lvl1pPr>
          </a:lstStyle>
          <a:p>
            <a:r>
              <a:rPr dirty="0"/>
              <a:t>Click to add one-line title</a:t>
            </a:r>
          </a:p>
        </p:txBody>
      </p:sp>
      <p:sp>
        <p:nvSpPr>
          <p:cNvPr id="8" name="Text Placeholder 7"/>
          <p:cNvSpPr>
            <a:spLocks noGrp="1"/>
          </p:cNvSpPr>
          <p:nvPr>
            <p:ph type="body" sz="quarter" idx="13" hasCustomPrompt="1"/>
          </p:nvPr>
        </p:nvSpPr>
        <p:spPr>
          <a:xfrm>
            <a:off x="1219044" y="1868480"/>
            <a:ext cx="21942743" cy="762000"/>
          </a:xfrm>
        </p:spPr>
        <p:txBody>
          <a:bodyPr>
            <a:noAutofit/>
          </a:bodyPr>
          <a:lstStyle>
            <a:lvl1pPr marL="0" indent="0">
              <a:spcBef>
                <a:spcPts val="0"/>
              </a:spcBef>
              <a:buNone/>
              <a:defRPr sz="4800" baseline="0"/>
            </a:lvl1pPr>
            <a:lvl2pPr marL="0" indent="0">
              <a:spcBef>
                <a:spcPts val="0"/>
              </a:spcBef>
              <a:buNone/>
              <a:defRPr sz="4800"/>
            </a:lvl2pPr>
            <a:lvl3pPr marL="0" indent="0">
              <a:spcBef>
                <a:spcPts val="0"/>
              </a:spcBef>
              <a:buNone/>
              <a:defRPr sz="4800"/>
            </a:lvl3pPr>
            <a:lvl4pPr marL="0" indent="0">
              <a:spcBef>
                <a:spcPts val="0"/>
              </a:spcBef>
              <a:buNone/>
              <a:defRPr sz="4800"/>
            </a:lvl4pPr>
            <a:lvl5pPr marL="0" indent="0">
              <a:spcBef>
                <a:spcPts val="0"/>
              </a:spcBef>
              <a:buNone/>
              <a:defRPr sz="4800"/>
            </a:lvl5pPr>
            <a:lvl6pPr marL="0" indent="0">
              <a:spcBef>
                <a:spcPts val="0"/>
              </a:spcBef>
              <a:buNone/>
              <a:defRPr sz="4800"/>
            </a:lvl6pPr>
            <a:lvl7pPr marL="0" indent="0">
              <a:spcBef>
                <a:spcPts val="0"/>
              </a:spcBef>
              <a:buNone/>
              <a:defRPr sz="4800"/>
            </a:lvl7pPr>
            <a:lvl8pPr marL="0" indent="0">
              <a:spcBef>
                <a:spcPts val="0"/>
              </a:spcBef>
              <a:buNone/>
              <a:defRPr sz="4800"/>
            </a:lvl8pPr>
            <a:lvl9pPr marL="0" indent="0">
              <a:spcBef>
                <a:spcPts val="0"/>
              </a:spcBef>
              <a:buNone/>
              <a:defRPr sz="4800"/>
            </a:lvl9pPr>
          </a:lstStyle>
          <a:p>
            <a:pPr lvl="0"/>
            <a:r>
              <a:t>Click to add one-line subtitle</a:t>
            </a:r>
          </a:p>
        </p:txBody>
      </p:sp>
      <p:sp>
        <p:nvSpPr>
          <p:cNvPr id="3" name="Content Placeholder 2"/>
          <p:cNvSpPr>
            <a:spLocks noGrp="1"/>
          </p:cNvSpPr>
          <p:nvPr>
            <p:ph idx="1"/>
          </p:nvPr>
        </p:nvSpPr>
        <p:spPr>
          <a:xfrm>
            <a:off x="1219359" y="3048005"/>
            <a:ext cx="21942425" cy="914399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11197882" y="12852208"/>
            <a:ext cx="1991415" cy="420624"/>
          </a:xfrm>
          <a:prstGeom prst="rect">
            <a:avLst/>
          </a:prstGeom>
        </p:spPr>
        <p:txBody>
          <a:bodyPr/>
          <a:lstStyle/>
          <a:p>
            <a:pPr defTabSz="1828388"/>
            <a:endParaRPr lang="en-US"/>
          </a:p>
        </p:txBody>
      </p:sp>
      <p:sp>
        <p:nvSpPr>
          <p:cNvPr id="5" name="Footer Placeholder 4"/>
          <p:cNvSpPr>
            <a:spLocks noGrp="1"/>
          </p:cNvSpPr>
          <p:nvPr>
            <p:ph type="ftr" sz="quarter" idx="11"/>
          </p:nvPr>
        </p:nvSpPr>
        <p:spPr>
          <a:xfrm>
            <a:off x="13870206" y="12852208"/>
            <a:ext cx="8051444" cy="420624"/>
          </a:xfrm>
          <a:prstGeom prst="rect">
            <a:avLst/>
          </a:prstGeom>
        </p:spPr>
        <p:txBody>
          <a:bodyPr/>
          <a:lstStyle/>
          <a:p>
            <a:endParaRPr>
              <a:solidFill>
                <a:srgbClr val="000000">
                  <a:tint val="75000"/>
                </a:srgbClr>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90483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175583" y="0"/>
            <a:ext cx="23843592" cy="13716000"/>
          </a:xfrm>
          <a:prstGeom prst="rect">
            <a:avLst/>
          </a:prstGeom>
        </p:spPr>
      </p:pic>
      <p:sp>
        <p:nvSpPr>
          <p:cNvPr id="4" name="Rectangle 3"/>
          <p:cNvSpPr/>
          <p:nvPr userDrawn="1"/>
        </p:nvSpPr>
        <p:spPr>
          <a:xfrm>
            <a:off x="12197" y="0"/>
            <a:ext cx="24411560" cy="13716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
        <p:nvSpPr>
          <p:cNvPr id="38" name="Title 1"/>
          <p:cNvSpPr>
            <a:spLocks noGrp="1"/>
          </p:cNvSpPr>
          <p:nvPr>
            <p:ph type="ctrTitle"/>
          </p:nvPr>
        </p:nvSpPr>
        <p:spPr>
          <a:xfrm>
            <a:off x="1902200" y="6157866"/>
            <a:ext cx="20631550" cy="3929956"/>
          </a:xfrm>
        </p:spPr>
        <p:txBody>
          <a:bodyPr anchor="b" anchorCtr="0">
            <a:normAutofit/>
          </a:bodyPr>
          <a:lstStyle>
            <a:lvl1pPr algn="l">
              <a:lnSpc>
                <a:spcPct val="80000"/>
              </a:lnSpc>
              <a:defRPr sz="11998">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1903577" y="10142009"/>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290745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175583" y="0"/>
            <a:ext cx="23843592" cy="13716000"/>
          </a:xfrm>
          <a:prstGeom prst="rect">
            <a:avLst/>
          </a:prstGeom>
        </p:spPr>
      </p:pic>
      <p:sp>
        <p:nvSpPr>
          <p:cNvPr id="4" name="Rectangle 3"/>
          <p:cNvSpPr/>
          <p:nvPr userDrawn="1"/>
        </p:nvSpPr>
        <p:spPr>
          <a:xfrm>
            <a:off x="12197" y="0"/>
            <a:ext cx="24411560" cy="13716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
        <p:nvSpPr>
          <p:cNvPr id="38" name="Title 1"/>
          <p:cNvSpPr>
            <a:spLocks noGrp="1"/>
          </p:cNvSpPr>
          <p:nvPr>
            <p:ph type="ctrTitle"/>
          </p:nvPr>
        </p:nvSpPr>
        <p:spPr>
          <a:xfrm>
            <a:off x="1902200" y="4893022"/>
            <a:ext cx="20631550" cy="3929956"/>
          </a:xfrm>
        </p:spPr>
        <p:txBody>
          <a:bodyPr anchor="b" anchorCtr="0">
            <a:normAutofit/>
          </a:bodyPr>
          <a:lstStyle>
            <a:lvl1pPr algn="l">
              <a:lnSpc>
                <a:spcPct val="80000"/>
              </a:lnSpc>
              <a:defRPr sz="11998">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1903577" y="10142009"/>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1894221" y="2079516"/>
            <a:ext cx="5612373" cy="1360028"/>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3" name="Text Placeholder 2"/>
          <p:cNvSpPr>
            <a:spLocks noGrp="1"/>
          </p:cNvSpPr>
          <p:nvPr>
            <p:ph type="body" sz="quarter" idx="11"/>
          </p:nvPr>
        </p:nvSpPr>
        <p:spPr>
          <a:xfrm>
            <a:off x="1902077" y="8822978"/>
            <a:ext cx="20631676" cy="1024116"/>
          </a:xfrm>
        </p:spPr>
        <p:txBody>
          <a:bodyPr/>
          <a:lstStyle>
            <a:lvl1pPr marL="0" indent="0">
              <a:buNone/>
              <a:defRPr sz="6398">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341585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175580" y="3"/>
            <a:ext cx="23835465" cy="13716002"/>
          </a:xfrm>
          <a:prstGeom prst="rect">
            <a:avLst/>
          </a:prstGeom>
        </p:spPr>
      </p:pic>
      <p:sp>
        <p:nvSpPr>
          <p:cNvPr id="26" name="Rectangle 25"/>
          <p:cNvSpPr/>
          <p:nvPr userDrawn="1"/>
        </p:nvSpPr>
        <p:spPr>
          <a:xfrm flipV="1">
            <a:off x="-24382" y="-1"/>
            <a:ext cx="24411560" cy="13716002"/>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
        <p:nvSpPr>
          <p:cNvPr id="38" name="Title 1"/>
          <p:cNvSpPr>
            <a:spLocks noGrp="1"/>
          </p:cNvSpPr>
          <p:nvPr>
            <p:ph type="ctrTitle"/>
          </p:nvPr>
        </p:nvSpPr>
        <p:spPr>
          <a:xfrm>
            <a:off x="1902200" y="682210"/>
            <a:ext cx="20631550" cy="3929956"/>
          </a:xfrm>
        </p:spPr>
        <p:txBody>
          <a:bodyPr anchor="b" anchorCtr="0">
            <a:normAutofit/>
          </a:bodyPr>
          <a:lstStyle>
            <a:lvl1pPr algn="l">
              <a:lnSpc>
                <a:spcPct val="80000"/>
              </a:lnSpc>
              <a:defRPr sz="11998">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1903577" y="4666353"/>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1894221" y="10352658"/>
            <a:ext cx="5612373" cy="1360028"/>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70847960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160948" y="3"/>
            <a:ext cx="23835465" cy="13716002"/>
          </a:xfrm>
          <a:prstGeom prst="rect">
            <a:avLst/>
          </a:prstGeom>
        </p:spPr>
      </p:pic>
      <p:sp>
        <p:nvSpPr>
          <p:cNvPr id="26" name="Rectangle 25"/>
          <p:cNvSpPr/>
          <p:nvPr userDrawn="1"/>
        </p:nvSpPr>
        <p:spPr>
          <a:xfrm flipV="1">
            <a:off x="-24382" y="-1"/>
            <a:ext cx="24411560" cy="13716002"/>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
        <p:nvSpPr>
          <p:cNvPr id="38" name="Title 1"/>
          <p:cNvSpPr>
            <a:spLocks noGrp="1"/>
          </p:cNvSpPr>
          <p:nvPr>
            <p:ph type="ctrTitle"/>
          </p:nvPr>
        </p:nvSpPr>
        <p:spPr>
          <a:xfrm>
            <a:off x="1902200" y="682210"/>
            <a:ext cx="20631550" cy="3929956"/>
          </a:xfrm>
        </p:spPr>
        <p:txBody>
          <a:bodyPr anchor="b" anchorCtr="0">
            <a:normAutofit/>
          </a:bodyPr>
          <a:lstStyle>
            <a:lvl1pPr algn="l">
              <a:lnSpc>
                <a:spcPct val="80000"/>
              </a:lnSpc>
              <a:defRPr sz="11998">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1903577" y="4666353"/>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18198710" y="10457162"/>
            <a:ext cx="5612373" cy="1360028"/>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6304776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7"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5358407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4000"/>
            </a:lvl1pPr>
            <a:lvl2pPr>
              <a:defRPr sz="3600"/>
            </a:lvl2pPr>
            <a:lvl3pPr>
              <a:defRPr sz="3200"/>
            </a:lvl3pPr>
            <a:lvl4pPr>
              <a:defRPr sz="2800"/>
            </a:lvl4pPr>
            <a:lvl5pPr>
              <a:defRPr sz="2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7" name="Title Placeholder 1"/>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5942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004116611"/>
      </p:ext>
    </p:extLst>
  </p:cSld>
  <p:clrMapOvr>
    <a:masterClrMapping/>
  </p:clrMapOvr>
  <p:hf sldNum="0"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3822" y="858550"/>
            <a:ext cx="20626215" cy="1315688"/>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1902203" y="2174241"/>
            <a:ext cx="20626215"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8" name="Text Placeholder 2"/>
          <p:cNvSpPr>
            <a:spLocks noGrp="1"/>
          </p:cNvSpPr>
          <p:nvPr>
            <p:ph idx="1"/>
          </p:nvPr>
        </p:nvSpPr>
        <p:spPr>
          <a:xfrm>
            <a:off x="1893822" y="3456000"/>
            <a:ext cx="20626215" cy="890427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0687627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4000"/>
            </a:lvl1pPr>
            <a:lvl2pPr>
              <a:defRPr sz="3600"/>
            </a:lvl2pPr>
            <a:lvl3pPr>
              <a:defRPr sz="3200"/>
            </a:lvl3pPr>
            <a:lvl4pPr>
              <a:defRPr sz="2800"/>
            </a:lvl4pPr>
            <a:lvl5pPr>
              <a:defRPr sz="2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7" name="Title 1"/>
          <p:cNvSpPr>
            <a:spLocks noGrp="1"/>
          </p:cNvSpPr>
          <p:nvPr>
            <p:ph type="title" hasCustomPrompt="1"/>
          </p:nvPr>
        </p:nvSpPr>
        <p:spPr>
          <a:xfrm>
            <a:off x="1893822" y="858550"/>
            <a:ext cx="20626215" cy="1315688"/>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1902202" y="2174241"/>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888660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6" name="Title Placeholder"/>
          <p:cNvSpPr>
            <a:spLocks noGrp="1"/>
          </p:cNvSpPr>
          <p:nvPr>
            <p:ph type="title" hasCustomPrompt="1"/>
          </p:nvPr>
        </p:nvSpPr>
        <p:spPr>
          <a:xfrm>
            <a:off x="1893822" y="883946"/>
            <a:ext cx="20626215" cy="216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0925767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6" name="Title 1"/>
          <p:cNvSpPr>
            <a:spLocks noGrp="1"/>
          </p:cNvSpPr>
          <p:nvPr>
            <p:ph type="title" hasCustomPrompt="1"/>
          </p:nvPr>
        </p:nvSpPr>
        <p:spPr>
          <a:xfrm>
            <a:off x="1893822" y="858550"/>
            <a:ext cx="20626215" cy="1315688"/>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1902202" y="2174241"/>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887333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5"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00079985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902199" y="3473453"/>
            <a:ext cx="10059710" cy="8880478"/>
          </a:xfrm>
        </p:spPr>
        <p:txBody>
          <a:bodyPr/>
          <a:lstStyle>
            <a:lvl1pPr>
              <a:defRPr sz="4000"/>
            </a:lvl1pPr>
            <a:lvl2pPr>
              <a:defRPr sz="3600"/>
            </a:lvl2pPr>
            <a:lvl3pPr>
              <a:defRPr sz="3200"/>
            </a:lvl3pPr>
            <a:lvl4pPr>
              <a:defRPr sz="2800"/>
            </a:lvl4pPr>
            <a:lvl5pPr>
              <a:defRPr sz="2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12460322" y="3473453"/>
            <a:ext cx="10059710" cy="8880478"/>
          </a:xfrm>
        </p:spPr>
        <p:txBody>
          <a:bodyPr/>
          <a:lstStyle>
            <a:lvl1pPr>
              <a:defRPr sz="4000"/>
            </a:lvl1pPr>
            <a:lvl2pPr>
              <a:defRPr sz="3600"/>
            </a:lvl2pPr>
            <a:lvl3pPr>
              <a:defRPr sz="3200"/>
            </a:lvl3pPr>
            <a:lvl4pPr>
              <a:defRPr sz="2800"/>
            </a:lvl4pPr>
            <a:lvl5pPr>
              <a:defRPr sz="2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8" name="Title Placeholder"/>
          <p:cNvSpPr>
            <a:spLocks noGrp="1"/>
          </p:cNvSpPr>
          <p:nvPr>
            <p:ph type="title" hasCustomPrompt="1"/>
          </p:nvPr>
        </p:nvSpPr>
        <p:spPr>
          <a:xfrm>
            <a:off x="1893822" y="883946"/>
            <a:ext cx="20626215" cy="216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5786607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902199" y="3473453"/>
            <a:ext cx="10059710" cy="8880478"/>
          </a:xfrm>
        </p:spPr>
        <p:txBody>
          <a:bodyPr/>
          <a:lstStyle>
            <a:lvl1pPr>
              <a:defRPr sz="4000"/>
            </a:lvl1pPr>
            <a:lvl2pPr>
              <a:defRPr sz="3600"/>
            </a:lvl2pPr>
            <a:lvl3pPr>
              <a:defRPr sz="3200"/>
            </a:lvl3pPr>
            <a:lvl4pPr>
              <a:defRPr sz="2800"/>
            </a:lvl4pPr>
            <a:lvl5pPr>
              <a:defRPr sz="2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12460322" y="3473453"/>
            <a:ext cx="10059710" cy="8880478"/>
          </a:xfrm>
        </p:spPr>
        <p:txBody>
          <a:bodyPr/>
          <a:lstStyle>
            <a:lvl1pPr>
              <a:defRPr sz="4000"/>
            </a:lvl1pPr>
            <a:lvl2pPr>
              <a:defRPr sz="3600"/>
            </a:lvl2pPr>
            <a:lvl3pPr>
              <a:defRPr sz="3200"/>
            </a:lvl3pPr>
            <a:lvl4pPr>
              <a:defRPr sz="2800"/>
            </a:lvl4pPr>
            <a:lvl5pPr>
              <a:defRPr sz="2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8" name="Title 1"/>
          <p:cNvSpPr>
            <a:spLocks noGrp="1"/>
          </p:cNvSpPr>
          <p:nvPr>
            <p:ph type="title" hasCustomPrompt="1"/>
          </p:nvPr>
        </p:nvSpPr>
        <p:spPr>
          <a:xfrm>
            <a:off x="1893822" y="858550"/>
            <a:ext cx="20626215" cy="1315688"/>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1902202" y="2174241"/>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0772638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93816" y="3473453"/>
            <a:ext cx="10059710"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1902199" y="4448813"/>
            <a:ext cx="10059710" cy="7910662"/>
          </a:xfrm>
        </p:spPr>
        <p:txBody>
          <a:bodyPr/>
          <a:lstStyle>
            <a:lvl1pPr>
              <a:defRPr sz="4000"/>
            </a:lvl1pPr>
            <a:lvl2pPr>
              <a:defRPr sz="3600"/>
            </a:lvl2pPr>
            <a:lvl3pPr>
              <a:defRPr sz="3200"/>
            </a:lvl3pPr>
            <a:lvl4pPr>
              <a:defRPr sz="3200"/>
            </a:lvl4pPr>
            <a:lvl5pPr>
              <a:defRPr sz="3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12446502" y="3473451"/>
            <a:ext cx="10059710"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12446502" y="4448813"/>
            <a:ext cx="10059710" cy="7910662"/>
          </a:xfrm>
        </p:spPr>
        <p:txBody>
          <a:bodyPr/>
          <a:lstStyle>
            <a:lvl1pPr>
              <a:defRPr sz="4000"/>
            </a:lvl1pPr>
            <a:lvl2pPr>
              <a:defRPr sz="3600"/>
            </a:lvl2pPr>
            <a:lvl3pPr>
              <a:defRPr sz="3200"/>
            </a:lvl3pPr>
            <a:lvl4pPr>
              <a:defRPr sz="3200"/>
            </a:lvl4pPr>
            <a:lvl5pPr>
              <a:defRPr sz="3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365808" y="12819888"/>
            <a:ext cx="731615" cy="548640"/>
          </a:xfrm>
          <a:prstGeom prst="rect">
            <a:avLst/>
          </a:prstGeom>
        </p:spPr>
        <p:txBody>
          <a:bodyPr wrap="none"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10"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2169342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93816" y="3473453"/>
            <a:ext cx="10059710"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1902199" y="4448813"/>
            <a:ext cx="10059710" cy="7910662"/>
          </a:xfrm>
        </p:spPr>
        <p:txBody>
          <a:bodyPr/>
          <a:lstStyle>
            <a:lvl1pPr>
              <a:defRPr sz="4000"/>
            </a:lvl1pPr>
            <a:lvl2pPr>
              <a:defRPr sz="3600"/>
            </a:lvl2pPr>
            <a:lvl3pPr>
              <a:defRPr sz="3200"/>
            </a:lvl3pPr>
            <a:lvl4pPr>
              <a:defRPr sz="3200"/>
            </a:lvl4pPr>
            <a:lvl5pPr>
              <a:defRPr sz="3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12446502" y="3473451"/>
            <a:ext cx="10059710"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12446502" y="4448813"/>
            <a:ext cx="10059710" cy="7910662"/>
          </a:xfrm>
        </p:spPr>
        <p:txBody>
          <a:bodyPr/>
          <a:lstStyle>
            <a:lvl1pPr>
              <a:defRPr sz="4000"/>
            </a:lvl1pPr>
            <a:lvl2pPr>
              <a:defRPr sz="3600"/>
            </a:lvl2pPr>
            <a:lvl3pPr>
              <a:defRPr sz="3200"/>
            </a:lvl3pPr>
            <a:lvl4pPr>
              <a:defRPr sz="3200"/>
            </a:lvl4pPr>
            <a:lvl5pPr>
              <a:defRPr sz="3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1893822" y="858550"/>
            <a:ext cx="20626215" cy="1315688"/>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1902202" y="2174241"/>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356378972"/>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3473453"/>
            <a:ext cx="6537603" cy="8880478"/>
          </a:xfrm>
        </p:spPr>
        <p:txBody>
          <a:bodyPr/>
          <a:lstStyle>
            <a:lvl1pPr marL="457096" indent="-457096">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8855223" y="3473453"/>
            <a:ext cx="64604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15739473" y="3473453"/>
            <a:ext cx="67359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757118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p>
        </p:txBody>
      </p:sp>
    </p:spTree>
    <p:extLst>
      <p:ext uri="{BB962C8B-B14F-4D97-AF65-F5344CB8AC3E}">
        <p14:creationId xmlns:p14="http://schemas.microsoft.com/office/powerpoint/2010/main" val="3698778149"/>
      </p:ext>
    </p:extLst>
  </p:cSld>
  <p:clrMapOvr>
    <a:masterClrMapping/>
  </p:clrMapOvr>
  <p:hf sldNum="0"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3473453"/>
            <a:ext cx="6537603" cy="8880478"/>
          </a:xfrm>
        </p:spPr>
        <p:txBody>
          <a:bodyPr/>
          <a:lstStyle>
            <a:lvl1pPr marL="457096" indent="-457096">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8855223" y="3473453"/>
            <a:ext cx="64604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15739473" y="3473453"/>
            <a:ext cx="67359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1893822" y="858550"/>
            <a:ext cx="20626215" cy="1315688"/>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1902203" y="2174241"/>
            <a:ext cx="20617834"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84350931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4410076"/>
            <a:ext cx="6537603" cy="7943852"/>
          </a:xfrm>
        </p:spPr>
        <p:txBody>
          <a:bodyPr/>
          <a:lstStyle>
            <a:lvl1pPr marL="457096" indent="-457096">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8855223" y="4410076"/>
            <a:ext cx="64604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15739473" y="4410076"/>
            <a:ext cx="67359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1893817" y="3473453"/>
            <a:ext cx="6537603"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8855223" y="3473451"/>
            <a:ext cx="64604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15739473" y="3473453"/>
            <a:ext cx="67359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Three Column with Headings—INFORM</a:t>
            </a:r>
          </a:p>
        </p:txBody>
      </p:sp>
      <p:sp>
        <p:nvSpPr>
          <p:cNvPr id="10"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8164247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4410076"/>
            <a:ext cx="6537603" cy="7943852"/>
          </a:xfrm>
        </p:spPr>
        <p:txBody>
          <a:bodyPr/>
          <a:lstStyle>
            <a:lvl1pPr marL="457096" indent="-457096">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8855223" y="4410076"/>
            <a:ext cx="64604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15739473" y="4410076"/>
            <a:ext cx="67359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1893817" y="3473453"/>
            <a:ext cx="6537603"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8855223" y="3473451"/>
            <a:ext cx="64604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15739473" y="3473453"/>
            <a:ext cx="6735949" cy="834390"/>
          </a:xfrm>
        </p:spPr>
        <p:txBody>
          <a:bodyPr anchor="b">
            <a:normAutofit/>
          </a:bodyPr>
          <a:lstStyle>
            <a:lvl1pPr marL="0" indent="0">
              <a:buNone/>
              <a:defRPr sz="4000" b="1">
                <a:latin typeface="+mj-lt"/>
              </a:defRPr>
            </a:lvl1pPr>
            <a:lvl2pPr marL="914196" indent="0">
              <a:buNone/>
              <a:defRPr sz="4000" b="1"/>
            </a:lvl2pPr>
            <a:lvl3pPr marL="1828388" indent="0">
              <a:buNone/>
              <a:defRPr sz="3600" b="1"/>
            </a:lvl3pPr>
            <a:lvl4pPr marL="2742584" indent="0">
              <a:buNone/>
              <a:defRPr sz="3200" b="1"/>
            </a:lvl4pPr>
            <a:lvl5pPr marL="3656776" indent="0">
              <a:buNone/>
              <a:defRPr sz="3200" b="1"/>
            </a:lvl5pPr>
            <a:lvl6pPr marL="4570972" indent="0">
              <a:buNone/>
              <a:defRPr sz="3200" b="1"/>
            </a:lvl6pPr>
            <a:lvl7pPr marL="5485164" indent="0">
              <a:buNone/>
              <a:defRPr sz="3200" b="1"/>
            </a:lvl7pPr>
            <a:lvl8pPr marL="6399360" indent="0">
              <a:buNone/>
              <a:defRPr sz="3200" b="1"/>
            </a:lvl8pPr>
            <a:lvl9pPr marL="7313554" indent="0">
              <a:buNone/>
              <a:defRPr sz="32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1893822" y="858550"/>
            <a:ext cx="20626215" cy="1315688"/>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1902203" y="2174241"/>
            <a:ext cx="20617834"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17132964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2"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7" name="Content Placeholder 6"/>
          <p:cNvSpPr>
            <a:spLocks noGrp="1"/>
          </p:cNvSpPr>
          <p:nvPr>
            <p:ph sz="quarter" idx="12" hasCustomPrompt="1"/>
          </p:nvPr>
        </p:nvSpPr>
        <p:spPr>
          <a:xfrm>
            <a:off x="14810130" y="3473451"/>
            <a:ext cx="7709904" cy="8886826"/>
          </a:xfrm>
        </p:spPr>
        <p:txBody>
          <a:bodyPr/>
          <a:lstStyle>
            <a:lvl1pPr marL="0" indent="0">
              <a:spcAft>
                <a:spcPts val="1200"/>
              </a:spcAft>
              <a:buFont typeface="Wingdings" panose="05000000000000000000" pitchFamily="2" charset="2"/>
              <a:buNone/>
              <a:defRPr sz="4800"/>
            </a:lvl1pPr>
            <a:lvl2pPr marL="692012" indent="0">
              <a:spcAft>
                <a:spcPts val="1200"/>
              </a:spcAft>
              <a:buNone/>
              <a:defRPr sz="3600"/>
            </a:lvl2pPr>
            <a:lvl3pPr marL="1149120" indent="0">
              <a:spcAft>
                <a:spcPts val="1200"/>
              </a:spcAft>
              <a:buNone/>
              <a:defRPr sz="3200"/>
            </a:lvl3pPr>
            <a:lvl4pPr marL="1488778" indent="0">
              <a:spcAft>
                <a:spcPts val="1200"/>
              </a:spcAft>
              <a:buNone/>
              <a:defRPr sz="3200"/>
            </a:lvl4pPr>
            <a:lvl5pPr marL="1844306" indent="0">
              <a:spcAft>
                <a:spcPts val="1200"/>
              </a:spcAft>
              <a:buNone/>
              <a:defRPr sz="32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628126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2"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7" name="Content Placeholder 6"/>
          <p:cNvSpPr>
            <a:spLocks noGrp="1"/>
          </p:cNvSpPr>
          <p:nvPr>
            <p:ph sz="quarter" idx="12" hasCustomPrompt="1"/>
          </p:nvPr>
        </p:nvSpPr>
        <p:spPr>
          <a:xfrm>
            <a:off x="14810130" y="3473451"/>
            <a:ext cx="7709904" cy="8886826"/>
          </a:xfrm>
        </p:spPr>
        <p:txBody>
          <a:bodyPr/>
          <a:lstStyle>
            <a:lvl1pPr marL="685662" indent="-685662">
              <a:spcAft>
                <a:spcPts val="1200"/>
              </a:spcAft>
              <a:buFont typeface="Wingdings" panose="05000000000000000000" pitchFamily="2" charset="2"/>
              <a:buChar char="§"/>
              <a:defRPr sz="4800"/>
            </a:lvl1pPr>
            <a:lvl2pPr>
              <a:spcAft>
                <a:spcPts val="1200"/>
              </a:spcAft>
              <a:defRPr sz="3600"/>
            </a:lvl2pPr>
            <a:lvl3pPr>
              <a:spcAft>
                <a:spcPts val="1200"/>
              </a:spcAft>
              <a:defRPr sz="3200"/>
            </a:lvl3pPr>
            <a:lvl4pPr>
              <a:spcAft>
                <a:spcPts val="1200"/>
              </a:spcAft>
              <a:defRPr sz="3200"/>
            </a:lvl4pPr>
            <a:lvl5pPr>
              <a:spcAft>
                <a:spcPts val="1200"/>
              </a:spcAft>
              <a:defRPr sz="32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9353018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2"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7" name="Content Placeholder 6"/>
          <p:cNvSpPr>
            <a:spLocks noGrp="1"/>
          </p:cNvSpPr>
          <p:nvPr>
            <p:ph sz="quarter" idx="12" hasCustomPrompt="1"/>
          </p:nvPr>
        </p:nvSpPr>
        <p:spPr>
          <a:xfrm>
            <a:off x="14810130" y="3473451"/>
            <a:ext cx="7709904" cy="8886826"/>
          </a:xfrm>
        </p:spPr>
        <p:txBody>
          <a:bodyPr>
            <a:normAutofit/>
          </a:bodyPr>
          <a:lstStyle>
            <a:lvl1pPr marL="685662" indent="-685662">
              <a:spcAft>
                <a:spcPts val="1200"/>
              </a:spcAft>
              <a:buFont typeface="Wingdings" panose="05000000000000000000" pitchFamily="2" charset="2"/>
              <a:buChar char="§"/>
              <a:defRPr sz="4000"/>
            </a:lvl1pPr>
            <a:lvl2pPr>
              <a:spcAft>
                <a:spcPts val="1200"/>
              </a:spcAft>
              <a:defRPr sz="3600"/>
            </a:lvl2pPr>
            <a:lvl3pPr>
              <a:spcAft>
                <a:spcPts val="1200"/>
              </a:spcAft>
              <a:defRPr sz="3200"/>
            </a:lvl3pPr>
            <a:lvl4pPr>
              <a:spcAft>
                <a:spcPts val="1200"/>
              </a:spcAft>
              <a:defRPr sz="2800"/>
            </a:lvl4pPr>
            <a:lvl5pPr>
              <a:spcAft>
                <a:spcPts val="1200"/>
              </a:spcAft>
              <a:defRPr sz="28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1893822" y="858546"/>
            <a:ext cx="20626215" cy="216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3960145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5" y="3473453"/>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1893819" y="3473453"/>
            <a:ext cx="7911858" cy="8886826"/>
          </a:xfrm>
        </p:spPr>
        <p:txBody>
          <a:bodyPr/>
          <a:lstStyle>
            <a:lvl1pPr marL="0" indent="0">
              <a:spcAft>
                <a:spcPts val="2400"/>
              </a:spcAft>
              <a:buNone/>
              <a:defRPr sz="4800"/>
            </a:lvl1pPr>
            <a:lvl2pPr marL="692012" indent="0">
              <a:spcAft>
                <a:spcPts val="2400"/>
              </a:spcAft>
              <a:buNone/>
              <a:defRPr sz="3600"/>
            </a:lvl2pPr>
            <a:lvl3pPr marL="1149120" indent="0">
              <a:spcAft>
                <a:spcPts val="2400"/>
              </a:spcAft>
              <a:buNone/>
              <a:defRPr sz="3200"/>
            </a:lvl3pPr>
            <a:lvl4pPr marL="1488778" indent="0">
              <a:spcAft>
                <a:spcPts val="2400"/>
              </a:spcAft>
              <a:buNone/>
              <a:defRPr sz="3200"/>
            </a:lvl4pPr>
            <a:lvl5pPr marL="1844306" indent="0">
              <a:spcAft>
                <a:spcPts val="2400"/>
              </a:spcAft>
              <a:buNone/>
              <a:defRPr sz="32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8788064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5" y="3473453"/>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1893819" y="3473453"/>
            <a:ext cx="7911858" cy="8886826"/>
          </a:xfrm>
        </p:spPr>
        <p:txBody>
          <a:bodyPr/>
          <a:lstStyle>
            <a:lvl1pPr>
              <a:spcAft>
                <a:spcPts val="2400"/>
              </a:spcAft>
              <a:defRPr sz="4800"/>
            </a:lvl1pPr>
            <a:lvl2pPr>
              <a:spcAft>
                <a:spcPts val="2400"/>
              </a:spcAft>
              <a:defRPr sz="3600"/>
            </a:lvl2pPr>
            <a:lvl3pPr>
              <a:spcAft>
                <a:spcPts val="2400"/>
              </a:spcAft>
              <a:defRPr sz="3200"/>
            </a:lvl3pPr>
            <a:lvl4pPr>
              <a:spcAft>
                <a:spcPts val="2400"/>
              </a:spcAft>
              <a:defRPr sz="3200"/>
            </a:lvl4pPr>
            <a:lvl5pPr>
              <a:spcAft>
                <a:spcPts val="2400"/>
              </a:spcAft>
              <a:defRPr sz="32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13579761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5" y="3473453"/>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1893819" y="3473453"/>
            <a:ext cx="7911858" cy="8886826"/>
          </a:xfrm>
        </p:spPr>
        <p:txBody>
          <a:bodyPr/>
          <a:lstStyle>
            <a:lvl1pPr>
              <a:spcAft>
                <a:spcPts val="2400"/>
              </a:spcAft>
              <a:defRPr sz="4000"/>
            </a:lvl1pPr>
            <a:lvl2pPr>
              <a:spcAft>
                <a:spcPts val="2400"/>
              </a:spcAft>
              <a:defRPr sz="3600"/>
            </a:lvl2pPr>
            <a:lvl3pPr>
              <a:spcAft>
                <a:spcPts val="2400"/>
              </a:spcAft>
              <a:defRPr sz="3200"/>
            </a:lvl3pPr>
            <a:lvl4pPr>
              <a:spcAft>
                <a:spcPts val="2400"/>
              </a:spcAft>
              <a:defRPr sz="2800"/>
            </a:lvl4pPr>
            <a:lvl5pPr>
              <a:spcAft>
                <a:spcPts val="2400"/>
              </a:spcAft>
              <a:defRPr sz="28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62206366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95776" y="3974182"/>
            <a:ext cx="8768140" cy="787276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12384114" y="5"/>
            <a:ext cx="12003063" cy="13715998"/>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17097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800">
                <a:solidFill>
                  <a:schemeClr val="bg1"/>
                </a:solidFill>
              </a:defRPr>
            </a:lvl1pPr>
          </a:lstStyle>
          <a:p>
            <a:r>
              <a:rPr lang="en-US"/>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err="1"/>
              <a:t>www.vertica.com</a:t>
            </a:r>
            <a:endParaRPr lang="en-US"/>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774" y="1467725"/>
            <a:ext cx="4629665" cy="999878"/>
          </a:xfrm>
          <a:prstGeom prst="rect">
            <a:avLst/>
          </a:prstGeom>
        </p:spPr>
      </p:pic>
      <p:sp>
        <p:nvSpPr>
          <p:cNvPr id="27" name="Rectangle 26"/>
          <p:cNvSpPr/>
          <p:nvPr/>
        </p:nvSpPr>
        <p:spPr>
          <a:xfrm>
            <a:off x="2095774" y="1"/>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28" name="Group 27"/>
          <p:cNvGrpSpPr/>
          <p:nvPr/>
        </p:nvGrpSpPr>
        <p:grpSpPr>
          <a:xfrm>
            <a:off x="21131719" y="12898811"/>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Tree>
    <p:extLst>
      <p:ext uri="{BB962C8B-B14F-4D97-AF65-F5344CB8AC3E}">
        <p14:creationId xmlns:p14="http://schemas.microsoft.com/office/powerpoint/2010/main" val="3774020532"/>
      </p:ext>
    </p:extLst>
  </p:cSld>
  <p:clrMapOvr>
    <a:masterClrMapping/>
  </p:clrMapOvr>
  <p:hf sldNum="0"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40292" y="3902930"/>
            <a:ext cx="8768140" cy="787276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2" y="5"/>
            <a:ext cx="12003067" cy="13715998"/>
          </a:xfrm>
          <a:prstGeom prst="rect">
            <a:avLst/>
          </a:prstGeom>
          <a:solidFill>
            <a:schemeClr val="bg1">
              <a:lumMod val="95000"/>
            </a:schemeClr>
          </a:solidFill>
        </p:spPr>
        <p:txBody>
          <a:bodyPr lIns="0" tIns="457200">
            <a:normAutofit/>
          </a:bodyPr>
          <a:lstStyle>
            <a:lvl1pPr marL="0" indent="0" algn="ctr">
              <a:buNone/>
              <a:defRPr sz="3600"/>
            </a:lvl1pPr>
            <a:lvl2pPr marL="914196" indent="0">
              <a:buNone/>
              <a:defRPr sz="5598"/>
            </a:lvl2pPr>
            <a:lvl3pPr marL="1828388" indent="0">
              <a:buNone/>
              <a:defRPr sz="4800"/>
            </a:lvl3pPr>
            <a:lvl4pPr marL="2742584" indent="0">
              <a:buNone/>
              <a:defRPr sz="4000"/>
            </a:lvl4pPr>
            <a:lvl5pPr marL="3656776" indent="0">
              <a:buNone/>
              <a:defRPr sz="4000"/>
            </a:lvl5pPr>
            <a:lvl6pPr marL="4570972" indent="0">
              <a:buNone/>
              <a:defRPr sz="4000"/>
            </a:lvl6pPr>
            <a:lvl7pPr marL="5485164" indent="0">
              <a:buNone/>
              <a:defRPr sz="4000"/>
            </a:lvl7pPr>
            <a:lvl8pPr marL="6399360" indent="0">
              <a:buNone/>
              <a:defRPr sz="4000"/>
            </a:lvl8pPr>
            <a:lvl9pPr marL="7313554" indent="0">
              <a:buNone/>
              <a:defRPr sz="4000"/>
            </a:lvl9pPr>
          </a:lstStyle>
          <a:p>
            <a:r>
              <a:rPr lang="en-US"/>
              <a:t>Click icon to add picture</a:t>
            </a:r>
            <a:endParaRPr dirty="0"/>
          </a:p>
        </p:txBody>
      </p:sp>
    </p:spTree>
    <p:extLst>
      <p:ext uri="{BB962C8B-B14F-4D97-AF65-F5344CB8AC3E}">
        <p14:creationId xmlns:p14="http://schemas.microsoft.com/office/powerpoint/2010/main" val="388172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userDrawn="1"/>
        </p:nvSpPr>
        <p:spPr>
          <a:xfrm>
            <a:off x="2083071" y="0"/>
            <a:ext cx="36072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Tree>
    <p:extLst>
      <p:ext uri="{BB962C8B-B14F-4D97-AF65-F5344CB8AC3E}">
        <p14:creationId xmlns:p14="http://schemas.microsoft.com/office/powerpoint/2010/main" val="75134348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sp>
        <p:nvSpPr>
          <p:cNvPr id="17" name="white bar" descr="Rectangle 59"/>
          <p:cNvSpPr/>
          <p:nvPr/>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grpSp>
        <p:nvGrpSpPr>
          <p:cNvPr id="18" name="Group 17"/>
          <p:cNvGrpSpPr/>
          <p:nvPr userDrawn="1"/>
        </p:nvGrpSpPr>
        <p:grpSpPr>
          <a:xfrm>
            <a:off x="1883891" y="8480724"/>
            <a:ext cx="1740127" cy="173990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Tree>
    <p:extLst>
      <p:ext uri="{BB962C8B-B14F-4D97-AF65-F5344CB8AC3E}">
        <p14:creationId xmlns:p14="http://schemas.microsoft.com/office/powerpoint/2010/main" val="174488241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grpSp>
        <p:nvGrpSpPr>
          <p:cNvPr id="13" name="Group 12"/>
          <p:cNvGrpSpPr/>
          <p:nvPr/>
        </p:nvGrpSpPr>
        <p:grpSpPr>
          <a:xfrm>
            <a:off x="1887752" y="8480724"/>
            <a:ext cx="1740127" cy="173990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sp>
        <p:nvSpPr>
          <p:cNvPr id="10" name="Freeform 9"/>
          <p:cNvSpPr>
            <a:spLocks/>
          </p:cNvSpPr>
          <p:nvPr/>
        </p:nvSpPr>
        <p:spPr bwMode="auto">
          <a:xfrm>
            <a:off x="1887752" y="8817277"/>
            <a:ext cx="1397182" cy="1403350"/>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56" tIns="91428" rIns="182856" bIns="91428" numCol="1" anchor="t" anchorCtr="0" compatLnSpc="1">
            <a:prstTxWarp prst="textNoShape">
              <a:avLst/>
            </a:prstTxWarp>
          </a:bodyPr>
          <a:lstStyle/>
          <a:p>
            <a:pPr defTabSz="1828388" hangingPunct="1"/>
            <a:endParaRPr lang="en-US" sz="8600" kern="1200"/>
          </a:p>
        </p:txBody>
      </p:sp>
      <p:sp>
        <p:nvSpPr>
          <p:cNvPr id="11" name="Freeform 10"/>
          <p:cNvSpPr>
            <a:spLocks/>
          </p:cNvSpPr>
          <p:nvPr userDrawn="1"/>
        </p:nvSpPr>
        <p:spPr bwMode="auto">
          <a:xfrm>
            <a:off x="1887752" y="8817277"/>
            <a:ext cx="1397182" cy="1403350"/>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56" tIns="91428" rIns="182856" bIns="91428" numCol="1" anchor="t" anchorCtr="0" compatLnSpc="1">
            <a:prstTxWarp prst="textNoShape">
              <a:avLst/>
            </a:prstTxWarp>
          </a:bodyPr>
          <a:lstStyle/>
          <a:p>
            <a:pPr defTabSz="1828388" hangingPunct="1"/>
            <a:endParaRPr lang="en-US" sz="8600" kern="1200"/>
          </a:p>
        </p:txBody>
      </p:sp>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6523129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1045486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29526241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9" name="Group 18"/>
          <p:cNvGrpSpPr/>
          <p:nvPr userDrawn="1"/>
        </p:nvGrpSpPr>
        <p:grpSpPr>
          <a:xfrm>
            <a:off x="1913155" y="8480724"/>
            <a:ext cx="1740127" cy="173990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4189192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124316568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65518353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17" name="white bar" descr="Rectangle 59"/>
          <p:cNvSpPr/>
          <p:nvPr/>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grpSp>
        <p:nvGrpSpPr>
          <p:cNvPr id="18" name="Group 17"/>
          <p:cNvGrpSpPr/>
          <p:nvPr userDrawn="1"/>
        </p:nvGrpSpPr>
        <p:grpSpPr>
          <a:xfrm>
            <a:off x="1883891" y="8480724"/>
            <a:ext cx="1740127" cy="173990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8"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978737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(15pt)</a:t>
            </a:r>
          </a:p>
        </p:txBody>
      </p:sp>
      <p:sp>
        <p:nvSpPr>
          <p:cNvPr id="10" name="Content Placeholder 2"/>
          <p:cNvSpPr>
            <a:spLocks noGrp="1"/>
          </p:cNvSpPr>
          <p:nvPr>
            <p:ph idx="1" hasCustomPrompt="1"/>
          </p:nvPr>
        </p:nvSpPr>
        <p:spPr>
          <a:xfrm>
            <a:off x="1908516" y="3638551"/>
            <a:ext cx="20611517" cy="8491770"/>
          </a:xfrm>
        </p:spPr>
        <p:txBody>
          <a:bodyPr/>
          <a:lstStyle>
            <a:lvl3pPr marL="609584" indent="-304792">
              <a:defRPr/>
            </a:lvl3pPr>
          </a:lstStyle>
          <a:p>
            <a:pPr lvl="0"/>
            <a:r>
              <a:rPr lang="en-US"/>
              <a:t>First level bullet (18pt)</a:t>
            </a:r>
          </a:p>
          <a:p>
            <a:pPr lvl="1"/>
            <a:r>
              <a:rPr lang="en-US"/>
              <a:t>Second level bullet (14pt)</a:t>
            </a:r>
          </a:p>
          <a:p>
            <a:pPr lvl="2"/>
            <a:r>
              <a:rPr lang="en-US"/>
              <a:t>Third level bullet (12pt)</a:t>
            </a:r>
          </a:p>
          <a:p>
            <a:pPr lvl="3"/>
            <a:r>
              <a:rPr lang="en-US"/>
              <a:t>Fourth level (11pt)</a:t>
            </a:r>
          </a:p>
          <a:p>
            <a:pPr lvl="4"/>
            <a:r>
              <a:rPr lang="en-US"/>
              <a:t>Fifth level (10pt)</a:t>
            </a:r>
          </a:p>
        </p:txBody>
      </p:sp>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10852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grpSp>
        <p:nvGrpSpPr>
          <p:cNvPr id="13" name="Group 12"/>
          <p:cNvGrpSpPr/>
          <p:nvPr/>
        </p:nvGrpSpPr>
        <p:grpSpPr>
          <a:xfrm>
            <a:off x="1887752" y="8480724"/>
            <a:ext cx="1740127" cy="173990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16"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6243231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8"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9111549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8"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79184708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9" name="Group 18"/>
          <p:cNvGrpSpPr/>
          <p:nvPr userDrawn="1"/>
        </p:nvGrpSpPr>
        <p:grpSpPr>
          <a:xfrm>
            <a:off x="1913155" y="8480724"/>
            <a:ext cx="1740127" cy="173990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8"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74173884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8"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6796139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598">
                <a:solidFill>
                  <a:schemeClr val="bg1"/>
                </a:solidFill>
              </a:defRPr>
            </a:lvl1pPr>
          </a:lstStyle>
          <a:p>
            <a:r>
              <a:rPr lang="en-US" dirty="0"/>
              <a:t>Title Text</a:t>
            </a:r>
          </a:p>
        </p:txBody>
      </p:sp>
      <p:grpSp>
        <p:nvGrpSpPr>
          <p:cNvPr id="15" name="Group 14"/>
          <p:cNvGrpSpPr/>
          <p:nvPr userDrawn="1"/>
        </p:nvGrpSpPr>
        <p:grpSpPr>
          <a:xfrm>
            <a:off x="1913155" y="8480724"/>
            <a:ext cx="1740127" cy="173990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388" hangingPunct="1"/>
              <a:endParaRPr lang="en-US" sz="8600" kern="12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8" name="Text Placeholder 26"/>
          <p:cNvSpPr>
            <a:spLocks noGrp="1"/>
          </p:cNvSpPr>
          <p:nvPr>
            <p:ph type="body" sz="quarter" idx="10" hasCustomPrompt="1"/>
          </p:nvPr>
        </p:nvSpPr>
        <p:spPr>
          <a:xfrm>
            <a:off x="1889372" y="7534279"/>
            <a:ext cx="2170691" cy="3749674"/>
          </a:xfrm>
        </p:spPr>
        <p:txBody>
          <a:bodyPr anchor="ctr">
            <a:normAutofit/>
          </a:bodyPr>
          <a:lstStyle>
            <a:lvl1pPr marL="0" indent="0" algn="ctr">
              <a:buNone/>
              <a:defRPr sz="11998"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720230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23150006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17059124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7976620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2306514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6185" y="5143501"/>
            <a:ext cx="16458165" cy="1152526"/>
          </a:xfrm>
        </p:spPr>
        <p:txBody>
          <a:bodyPr>
            <a:noAutofit/>
          </a:bodyPr>
          <a:lstStyle>
            <a:lvl1pPr>
              <a:defRPr sz="8000"/>
            </a:lvl1pPr>
          </a:lstStyle>
          <a:p>
            <a:r>
              <a:rPr lang="en-US"/>
              <a:t>Click to edit Master title style</a:t>
            </a:r>
            <a:endParaRPr/>
          </a:p>
        </p:txBody>
      </p:sp>
      <p:sp>
        <p:nvSpPr>
          <p:cNvPr id="11" name="Text Placeholder 9"/>
          <p:cNvSpPr>
            <a:spLocks noGrp="1"/>
          </p:cNvSpPr>
          <p:nvPr>
            <p:ph type="body" sz="quarter" idx="14"/>
          </p:nvPr>
        </p:nvSpPr>
        <p:spPr>
          <a:xfrm>
            <a:off x="1216193" y="6298402"/>
            <a:ext cx="16458165" cy="1066800"/>
          </a:xfrm>
        </p:spPr>
        <p:txBody>
          <a:bodyPr>
            <a:noAutofit/>
          </a:bodyPr>
          <a:lstStyle>
            <a:lvl1pPr marL="0" indent="0">
              <a:spcBef>
                <a:spcPts val="0"/>
              </a:spcBef>
              <a:buFontTx/>
              <a:buNone/>
              <a:defRPr sz="6400"/>
            </a:lvl1pPr>
            <a:lvl2pPr marL="0" indent="0">
              <a:spcBef>
                <a:spcPts val="0"/>
              </a:spcBef>
              <a:buFontTx/>
              <a:buNone/>
              <a:defRPr sz="4000"/>
            </a:lvl2pPr>
            <a:lvl3pPr marL="0" indent="0">
              <a:spcBef>
                <a:spcPts val="0"/>
              </a:spcBef>
              <a:buFontTx/>
              <a:buNone/>
              <a:defRPr sz="4000"/>
            </a:lvl3pPr>
            <a:lvl4pPr marL="0" indent="0">
              <a:spcBef>
                <a:spcPts val="0"/>
              </a:spcBef>
              <a:buFontTx/>
              <a:buNone/>
              <a:defRPr sz="4000"/>
            </a:lvl4pPr>
            <a:lvl5pPr marL="0" indent="0">
              <a:spcBef>
                <a:spcPts val="0"/>
              </a:spcBef>
              <a:buFontTx/>
              <a:buNone/>
              <a:defRPr sz="4000"/>
            </a:lvl5pPr>
            <a:lvl6pPr marL="0" indent="0">
              <a:spcBef>
                <a:spcPts val="0"/>
              </a:spcBef>
              <a:buFontTx/>
              <a:buNone/>
              <a:defRPr sz="4000"/>
            </a:lvl6pPr>
            <a:lvl7pPr marL="0" indent="0">
              <a:spcBef>
                <a:spcPts val="0"/>
              </a:spcBef>
              <a:buFontTx/>
              <a:buNone/>
              <a:defRPr sz="4000"/>
            </a:lvl7pPr>
            <a:lvl8pPr marL="0" indent="0">
              <a:spcBef>
                <a:spcPts val="0"/>
              </a:spcBef>
              <a:buFontTx/>
              <a:buNone/>
              <a:defRPr sz="4000"/>
            </a:lvl8pPr>
            <a:lvl9pPr marL="0" indent="0">
              <a:spcBef>
                <a:spcPts val="0"/>
              </a:spcBef>
              <a:buFontTx/>
              <a:buNone/>
              <a:defRPr sz="4000"/>
            </a:lvl9pPr>
          </a:lstStyle>
          <a:p>
            <a:pPr lvl="0"/>
            <a:r>
              <a:rPr lang="en-US"/>
              <a:t>Click to edit Master text styles</a:t>
            </a:r>
          </a:p>
        </p:txBody>
      </p:sp>
      <p:grpSp>
        <p:nvGrpSpPr>
          <p:cNvPr id="6" name="Group 7"/>
          <p:cNvGrpSpPr/>
          <p:nvPr/>
        </p:nvGrpSpPr>
        <p:grpSpPr>
          <a:xfrm>
            <a:off x="1220714" y="12496806"/>
            <a:ext cx="1939194" cy="781048"/>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4800">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4800">
                <a:solidFill>
                  <a:srgbClr val="FFFFFF"/>
                </a:solidFill>
              </a:endParaRPr>
            </a:p>
          </p:txBody>
        </p:sp>
      </p:grpSp>
      <p:sp>
        <p:nvSpPr>
          <p:cNvPr id="3" name="Date Placeholder 2"/>
          <p:cNvSpPr>
            <a:spLocks noGrp="1"/>
          </p:cNvSpPr>
          <p:nvPr>
            <p:ph type="dt" sz="half" idx="10"/>
          </p:nvPr>
        </p:nvSpPr>
        <p:spPr>
          <a:xfrm>
            <a:off x="11197882" y="12852208"/>
            <a:ext cx="1991415" cy="420624"/>
          </a:xfrm>
          <a:prstGeom prst="rect">
            <a:avLst/>
          </a:prstGeom>
        </p:spPr>
        <p:txBody>
          <a:bodyPr/>
          <a:lstStyle/>
          <a:p>
            <a:fld id="{BC7BE07D-E945-4DDF-8452-20009392BF2F}" type="datetime4">
              <a:rPr lang="en-US" smtClean="0">
                <a:solidFill>
                  <a:srgbClr val="FFFFFF"/>
                </a:solidFill>
              </a:rPr>
              <a:pPr/>
              <a:t>May 15, 2021</a:t>
            </a:fld>
            <a:endParaRPr>
              <a:solidFill>
                <a:srgbClr val="FFFFFF"/>
              </a:solidFill>
            </a:endParaRPr>
          </a:p>
        </p:txBody>
      </p:sp>
      <p:sp>
        <p:nvSpPr>
          <p:cNvPr id="4" name="Footer Placeholder 3"/>
          <p:cNvSpPr>
            <a:spLocks noGrp="1"/>
          </p:cNvSpPr>
          <p:nvPr>
            <p:ph type="ftr" sz="quarter" idx="11"/>
          </p:nvPr>
        </p:nvSpPr>
        <p:spPr>
          <a:xfrm>
            <a:off x="13870206" y="12852208"/>
            <a:ext cx="8051444" cy="420624"/>
          </a:xfrm>
          <a:prstGeom prst="rect">
            <a:avLst/>
          </a:prstGeom>
        </p:spPr>
        <p:txBody>
          <a:bodyPr/>
          <a:lstStyle/>
          <a:p>
            <a:r>
              <a:rPr lang="en-US">
                <a:solidFill>
                  <a:srgbClr val="FFFFFF"/>
                </a:solidFill>
              </a:rPr>
              <a:t>Private | Confidential | Internal Use Only </a:t>
            </a:r>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1216193" y="925638"/>
            <a:ext cx="21975131" cy="391473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2872" tIns="91438" rIns="182872" bIns="91438" rtlCol="0" anchor="ctr">
            <a:noAutofit/>
          </a:bodyPr>
          <a:lstStyle/>
          <a:p>
            <a:pPr algn="ctr">
              <a:lnSpc>
                <a:spcPct val="90000"/>
              </a:lnSpc>
            </a:pPr>
            <a:endParaRPr sz="4800">
              <a:solidFill>
                <a:srgbClr val="FFFFFF"/>
              </a:solidFill>
            </a:endParaRPr>
          </a:p>
        </p:txBody>
      </p:sp>
    </p:spTree>
    <p:extLst>
      <p:ext uri="{BB962C8B-B14F-4D97-AF65-F5344CB8AC3E}">
        <p14:creationId xmlns:p14="http://schemas.microsoft.com/office/powerpoint/2010/main" val="5155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696732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133760937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138323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11900906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alphaModFix amt="6000"/>
            <a:extLst>
              <a:ext uri="{28A0092B-C50C-407E-A947-70E740481C1C}">
                <a14:useLocalDpi xmlns:a14="http://schemas.microsoft.com/office/drawing/2010/main"/>
              </a:ext>
            </a:extLst>
          </a:blip>
          <a:stretch>
            <a:fillRect/>
          </a:stretch>
        </p:blipFill>
        <p:spPr>
          <a:xfrm>
            <a:off x="0" y="0"/>
            <a:ext cx="24387175" cy="13716000"/>
          </a:xfrm>
          <a:prstGeom prst="rect">
            <a:avLst/>
          </a:prstGeom>
        </p:spPr>
      </p:pic>
      <p:grpSp>
        <p:nvGrpSpPr>
          <p:cNvPr id="7" name="Group 6"/>
          <p:cNvGrpSpPr/>
          <p:nvPr/>
        </p:nvGrpSpPr>
        <p:grpSpPr>
          <a:xfrm>
            <a:off x="8928569" y="5973454"/>
            <a:ext cx="7300442" cy="1769092"/>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grpSp>
        <p:nvGrpSpPr>
          <p:cNvPr id="22" name="Group 21"/>
          <p:cNvGrpSpPr/>
          <p:nvPr userDrawn="1"/>
        </p:nvGrpSpPr>
        <p:grpSpPr>
          <a:xfrm>
            <a:off x="8928569" y="5973454"/>
            <a:ext cx="7300442" cy="1769092"/>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spTree>
    <p:extLst>
      <p:ext uri="{BB962C8B-B14F-4D97-AF65-F5344CB8AC3E}">
        <p14:creationId xmlns:p14="http://schemas.microsoft.com/office/powerpoint/2010/main" val="9570586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6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sp>
        <p:nvSpPr>
          <p:cNvPr id="10" name="Rectangle 9"/>
          <p:cNvSpPr/>
          <p:nvPr userDrawn="1"/>
        </p:nvSpPr>
        <p:spPr>
          <a:xfrm>
            <a:off x="0" y="31718"/>
            <a:ext cx="24387175" cy="13716000"/>
          </a:xfrm>
          <a:prstGeom prst="rect">
            <a:avLst/>
          </a:prstGeom>
          <a:gradFill>
            <a:gsLst>
              <a:gs pos="0">
                <a:schemeClr val="accent5">
                  <a:lumMod val="100000"/>
                </a:schemeClr>
              </a:gs>
              <a:gs pos="60000">
                <a:schemeClr val="accent1">
                  <a:alpha val="71000"/>
                </a:schemeClr>
              </a:gs>
              <a:gs pos="99000">
                <a:srgbClr val="0155EF">
                  <a:alpha val="2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8" tIns="91404" rIns="182808" bIns="91404" numCol="1" spcCol="0" rtlCol="0" fromWordArt="0" anchor="ctr" anchorCtr="0" forceAA="0" compatLnSpc="1">
            <a:prstTxWarp prst="textNoShape">
              <a:avLst/>
            </a:prstTxWarp>
            <a:noAutofit/>
          </a:bodyPr>
          <a:lstStyle/>
          <a:p>
            <a:pPr algn="ctr" defTabSz="1828388" hangingPunct="1">
              <a:lnSpc>
                <a:spcPct val="90000"/>
              </a:lnSpc>
            </a:pPr>
            <a:endParaRPr lang="en-US" sz="7194" kern="1200" dirty="0">
              <a:solidFill>
                <a:srgbClr val="000000"/>
              </a:solidFill>
            </a:endParaRPr>
          </a:p>
        </p:txBody>
      </p:sp>
    </p:spTree>
    <p:extLst>
      <p:ext uri="{BB962C8B-B14F-4D97-AF65-F5344CB8AC3E}">
        <p14:creationId xmlns:p14="http://schemas.microsoft.com/office/powerpoint/2010/main" val="58740819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 sub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tx1"/>
                </a:solidFill>
              </a:defRPr>
            </a:lvl1pPr>
          </a:lstStyle>
          <a:p>
            <a:fld id="{0FB999A9-77CE-4AD1-9911-24A29F08BC34}" type="slidenum">
              <a:rPr lang="en-US" smtClean="0">
                <a:solidFill>
                  <a:srgbClr val="000000"/>
                </a:solidFill>
              </a:rPr>
              <a:pPr/>
              <a:t>‹#›</a:t>
            </a:fld>
            <a:endParaRPr lang="en-US" dirty="0">
              <a:solidFill>
                <a:srgbClr val="000000"/>
              </a:solidFill>
            </a:endParaRPr>
          </a:p>
        </p:txBody>
      </p:sp>
      <p:sp>
        <p:nvSpPr>
          <p:cNvPr id="6" name="Title 1"/>
          <p:cNvSpPr>
            <a:spLocks noGrp="1"/>
          </p:cNvSpPr>
          <p:nvPr>
            <p:ph type="title"/>
          </p:nvPr>
        </p:nvSpPr>
        <p:spPr>
          <a:xfrm>
            <a:off x="1893820" y="858547"/>
            <a:ext cx="20626215" cy="2152446"/>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5598"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392625641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4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sp>
        <p:nvSpPr>
          <p:cNvPr id="26" name="Rectangle 25"/>
          <p:cNvSpPr/>
          <p:nvPr userDrawn="1"/>
        </p:nvSpPr>
        <p:spPr>
          <a:xfrm flipV="1">
            <a:off x="-24382" y="-5"/>
            <a:ext cx="24411560" cy="13716002"/>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88" hangingPunct="1"/>
            <a:endParaRPr lang="en-US" sz="8600" kern="1200">
              <a:solidFill>
                <a:srgbClr val="FFFFFF"/>
              </a:solidFill>
            </a:endParaRPr>
          </a:p>
        </p:txBody>
      </p:sp>
      <p:sp>
        <p:nvSpPr>
          <p:cNvPr id="21" name="Blue bar"/>
          <p:cNvSpPr/>
          <p:nvPr userDrawn="1"/>
        </p:nvSpPr>
        <p:spPr>
          <a:xfrm>
            <a:off x="1889372" y="0"/>
            <a:ext cx="3599861" cy="303688"/>
          </a:xfrm>
          <a:prstGeom prst="rect">
            <a:avLst/>
          </a:prstGeom>
          <a:solidFill>
            <a:schemeClr val="bg1"/>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Tree>
    <p:extLst>
      <p:ext uri="{BB962C8B-B14F-4D97-AF65-F5344CB8AC3E}">
        <p14:creationId xmlns:p14="http://schemas.microsoft.com/office/powerpoint/2010/main" val="340072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4263909562"/>
      </p:ext>
    </p:extLst>
  </p:cSld>
  <p:clrMapOvr>
    <a:masterClrMapping/>
  </p:clrMapOvr>
  <p:hf sldNum="0"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598">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39" name="Rectangle 38"/>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23" name="Group 22"/>
          <p:cNvGrpSpPr/>
          <p:nvPr/>
        </p:nvGrpSpPr>
        <p:grpSpPr>
          <a:xfrm>
            <a:off x="21131719" y="12898813"/>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Tree>
    <p:extLst>
      <p:ext uri="{BB962C8B-B14F-4D97-AF65-F5344CB8AC3E}">
        <p14:creationId xmlns:p14="http://schemas.microsoft.com/office/powerpoint/2010/main" val="209301697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908567327"/>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5"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7"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Title and Content</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44856613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74209733"/>
      </p:ext>
    </p:extLst>
  </p:cSld>
  <p:clrMapOvr>
    <a:masterClrMapping/>
  </p:clrMapOvr>
  <p:hf sldNum="0"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20" y="858547"/>
            <a:ext cx="20626215" cy="2152446"/>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1893820" y="4087213"/>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5803672"/>
      </p:ext>
    </p:extLst>
  </p:cSld>
  <p:clrMapOvr>
    <a:masterClrMapping/>
  </p:clrMapOvr>
  <p:hf sldNum="0"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9"/>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1892546" y="3986533"/>
            <a:ext cx="20627486" cy="768350"/>
          </a:xfrm>
        </p:spPr>
        <p:txBody>
          <a:bodyPr/>
          <a:lstStyle>
            <a:lvl1pPr marL="0" indent="0">
              <a:buNone/>
              <a:defRPr b="1"/>
            </a:lvl1pPr>
            <a:lvl2pPr marL="457108" indent="0">
              <a:buNone/>
              <a:defRPr b="1"/>
            </a:lvl2pPr>
            <a:lvl3pPr marL="799940" indent="0">
              <a:buNone/>
              <a:defRPr b="1"/>
            </a:lvl3pPr>
            <a:lvl4pPr marL="1142772" indent="0">
              <a:buNone/>
              <a:defRPr b="1"/>
            </a:lvl4pPr>
            <a:lvl5pPr marL="1485602"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802398846"/>
      </p:ext>
    </p:extLst>
  </p:cSld>
  <p:clrMapOvr>
    <a:masterClrMapping/>
  </p:clrMapOvr>
  <p:hf sldNum="0"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Tree>
    <p:extLst>
      <p:ext uri="{BB962C8B-B14F-4D97-AF65-F5344CB8AC3E}">
        <p14:creationId xmlns:p14="http://schemas.microsoft.com/office/powerpoint/2010/main" val="4257560799"/>
      </p:ext>
    </p:extLst>
  </p:cSld>
  <p:clrMapOvr>
    <a:masterClrMapping/>
  </p:clrMapOvr>
  <p:hf sldNum="0"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1_Section Header (Blu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Tree>
    <p:extLst>
      <p:ext uri="{BB962C8B-B14F-4D97-AF65-F5344CB8AC3E}">
        <p14:creationId xmlns:p14="http://schemas.microsoft.com/office/powerpoint/2010/main" val="3274342897"/>
      </p:ext>
    </p:extLst>
  </p:cSld>
  <p:clrMapOvr>
    <a:masterClrMapping/>
  </p:clrMapOvr>
  <p:hf sldNum="0"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7" y="857253"/>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8" y="3657600"/>
            <a:ext cx="1016364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6580727"/>
      </p:ext>
    </p:extLst>
  </p:cSld>
  <p:clrMapOvr>
    <a:masterClrMapping/>
  </p:clrMapOvr>
  <p:hf sldNum="0"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7"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2"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38540675"/>
      </p:ext>
    </p:extLst>
  </p:cSld>
  <p:clrMapOvr>
    <a:masterClrMapping/>
  </p:clrMapOvr>
  <p:hf sldNum="0"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108" indent="-457108">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732977163"/>
      </p:ext>
    </p:extLst>
  </p:cSld>
  <p:clrMapOvr>
    <a:masterClrMapping/>
  </p:clrMapOvr>
  <p:hf sldNum="0"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5"/>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5" name="Text Placeholder 4"/>
          <p:cNvSpPr>
            <a:spLocks noGrp="1"/>
          </p:cNvSpPr>
          <p:nvPr>
            <p:ph type="body" sz="quarter" idx="12"/>
          </p:nvPr>
        </p:nvSpPr>
        <p:spPr>
          <a:xfrm>
            <a:off x="14803780" y="3632203"/>
            <a:ext cx="7716255"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061329889"/>
      </p:ext>
    </p:extLst>
  </p:cSld>
  <p:clrMapOvr>
    <a:masterClrMapping/>
  </p:clrMapOvr>
  <p:hf sldNum="0"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5" y="3651255"/>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5" name="Text Placeholder 4"/>
          <p:cNvSpPr>
            <a:spLocks noGrp="1"/>
          </p:cNvSpPr>
          <p:nvPr>
            <p:ph type="body" sz="quarter" idx="12"/>
          </p:nvPr>
        </p:nvSpPr>
        <p:spPr>
          <a:xfrm>
            <a:off x="1893816" y="3651255"/>
            <a:ext cx="10128763"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56415644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ntent, Subtitle and Heading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042" y="1042416"/>
            <a:ext cx="21942743" cy="822960"/>
          </a:xfrm>
        </p:spPr>
        <p:txBody>
          <a:bodyPr>
            <a:noAutofit/>
          </a:bodyPr>
          <a:lstStyle>
            <a:lvl1pPr algn="l" defTabSz="1828800" rtl="0" eaLnBrk="1" latinLnBrk="0" hangingPunct="1">
              <a:lnSpc>
                <a:spcPct val="90000"/>
              </a:lnSpc>
              <a:spcBef>
                <a:spcPct val="0"/>
              </a:spcBef>
              <a:buNone/>
              <a:defRPr sz="5600" b="1" kern="1200" dirty="0">
                <a:solidFill>
                  <a:schemeClr val="tx1"/>
                </a:solidFill>
                <a:latin typeface="+mj-lt"/>
                <a:ea typeface="+mj-ea"/>
                <a:cs typeface="+mj-cs"/>
              </a:defRPr>
            </a:lvl1pPr>
          </a:lstStyle>
          <a:p>
            <a:r>
              <a:t>Click to add one-line title</a:t>
            </a:r>
          </a:p>
        </p:txBody>
      </p:sp>
      <p:sp>
        <p:nvSpPr>
          <p:cNvPr id="10" name="Text Placeholder 7"/>
          <p:cNvSpPr>
            <a:spLocks noGrp="1"/>
          </p:cNvSpPr>
          <p:nvPr>
            <p:ph type="body" sz="quarter" idx="13" hasCustomPrompt="1"/>
          </p:nvPr>
        </p:nvSpPr>
        <p:spPr>
          <a:xfrm>
            <a:off x="1219040" y="1868480"/>
            <a:ext cx="21942743" cy="762000"/>
          </a:xfrm>
        </p:spPr>
        <p:txBody>
          <a:bodyPr>
            <a:noAutofit/>
          </a:bodyPr>
          <a:lstStyle>
            <a:lvl1pPr marL="0" indent="0">
              <a:spcBef>
                <a:spcPts val="0"/>
              </a:spcBef>
              <a:buNone/>
              <a:defRPr sz="4800" baseline="0"/>
            </a:lvl1pPr>
            <a:lvl2pPr marL="0" indent="0">
              <a:spcBef>
                <a:spcPts val="0"/>
              </a:spcBef>
              <a:buNone/>
              <a:defRPr sz="4800"/>
            </a:lvl2pPr>
            <a:lvl3pPr marL="0" indent="0">
              <a:spcBef>
                <a:spcPts val="0"/>
              </a:spcBef>
              <a:buNone/>
              <a:defRPr sz="4800"/>
            </a:lvl3pPr>
            <a:lvl4pPr marL="0" indent="0">
              <a:spcBef>
                <a:spcPts val="0"/>
              </a:spcBef>
              <a:buNone/>
              <a:defRPr sz="4800"/>
            </a:lvl4pPr>
            <a:lvl5pPr marL="0" indent="0">
              <a:spcBef>
                <a:spcPts val="0"/>
              </a:spcBef>
              <a:buNone/>
              <a:defRPr sz="4800"/>
            </a:lvl5pPr>
            <a:lvl6pPr marL="0" indent="0">
              <a:spcBef>
                <a:spcPts val="0"/>
              </a:spcBef>
              <a:buNone/>
              <a:defRPr sz="4800"/>
            </a:lvl6pPr>
            <a:lvl7pPr marL="0" indent="0">
              <a:spcBef>
                <a:spcPts val="0"/>
              </a:spcBef>
              <a:buNone/>
              <a:defRPr sz="4800"/>
            </a:lvl7pPr>
            <a:lvl8pPr marL="0" indent="0">
              <a:spcBef>
                <a:spcPts val="0"/>
              </a:spcBef>
              <a:buNone/>
              <a:defRPr sz="4800"/>
            </a:lvl8pPr>
            <a:lvl9pPr marL="0" indent="0">
              <a:spcBef>
                <a:spcPts val="0"/>
              </a:spcBef>
              <a:buNone/>
              <a:defRPr sz="4800"/>
            </a:lvl9pPr>
          </a:lstStyle>
          <a:p>
            <a:pPr lvl="0"/>
            <a:r>
              <a:t>Click to add one-line subtitle</a:t>
            </a:r>
          </a:p>
        </p:txBody>
      </p:sp>
      <p:sp>
        <p:nvSpPr>
          <p:cNvPr id="3" name="Text Placeholder 2"/>
          <p:cNvSpPr>
            <a:spLocks noGrp="1"/>
          </p:cNvSpPr>
          <p:nvPr>
            <p:ph type="body" idx="1" hasCustomPrompt="1"/>
          </p:nvPr>
        </p:nvSpPr>
        <p:spPr>
          <a:xfrm>
            <a:off x="1219359" y="3048000"/>
            <a:ext cx="10608421" cy="640080"/>
          </a:xfrm>
        </p:spPr>
        <p:txBody>
          <a:bodyPr anchor="t">
            <a:noAutofit/>
          </a:bodyPr>
          <a:lstStyle>
            <a:lvl1pPr marL="0" indent="0">
              <a:spcBef>
                <a:spcPts val="0"/>
              </a:spcBef>
              <a:buNone/>
              <a:defRPr sz="4000" b="0">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t>Click to add heading</a:t>
            </a:r>
          </a:p>
        </p:txBody>
      </p:sp>
      <p:sp>
        <p:nvSpPr>
          <p:cNvPr id="4" name="Content Placeholder 3"/>
          <p:cNvSpPr>
            <a:spLocks noGrp="1"/>
          </p:cNvSpPr>
          <p:nvPr>
            <p:ph sz="half" idx="2"/>
          </p:nvPr>
        </p:nvSpPr>
        <p:spPr>
          <a:xfrm>
            <a:off x="1219041" y="3813104"/>
            <a:ext cx="10608421" cy="8378896"/>
          </a:xfrm>
        </p:spPr>
        <p:txBody>
          <a:bodyPr>
            <a:noAutofit/>
          </a:bodyPr>
          <a:lstStyle>
            <a:lvl1pPr>
              <a:defRPr sz="32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12553362" y="3048000"/>
            <a:ext cx="10608421" cy="640080"/>
          </a:xfrm>
        </p:spPr>
        <p:txBody>
          <a:bodyPr anchor="t">
            <a:noAutofit/>
          </a:bodyPr>
          <a:lstStyle>
            <a:lvl1pPr marL="0" indent="0">
              <a:spcBef>
                <a:spcPts val="0"/>
              </a:spcBef>
              <a:buNone/>
              <a:defRPr sz="4000" b="0">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t>Click to add heading</a:t>
            </a:r>
          </a:p>
        </p:txBody>
      </p:sp>
      <p:sp>
        <p:nvSpPr>
          <p:cNvPr id="6" name="Content Placeholder 5"/>
          <p:cNvSpPr>
            <a:spLocks noGrp="1"/>
          </p:cNvSpPr>
          <p:nvPr>
            <p:ph sz="quarter" idx="4"/>
          </p:nvPr>
        </p:nvSpPr>
        <p:spPr>
          <a:xfrm>
            <a:off x="12553362" y="3813104"/>
            <a:ext cx="10608421" cy="8378896"/>
          </a:xfrm>
        </p:spPr>
        <p:txBody>
          <a:bodyPr>
            <a:noAutofit/>
          </a:bodyPr>
          <a:lstStyle>
            <a:lvl1pPr>
              <a:defRPr sz="32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11197882" y="12852208"/>
            <a:ext cx="1991415" cy="420624"/>
          </a:xfrm>
          <a:prstGeom prst="rect">
            <a:avLst/>
          </a:prstGeom>
        </p:spPr>
        <p:txBody>
          <a:bodyPr/>
          <a:lstStyle/>
          <a:p>
            <a:endParaRPr/>
          </a:p>
        </p:txBody>
      </p:sp>
      <p:sp>
        <p:nvSpPr>
          <p:cNvPr id="8" name="Footer Placeholder 7"/>
          <p:cNvSpPr>
            <a:spLocks noGrp="1"/>
          </p:cNvSpPr>
          <p:nvPr>
            <p:ph type="ftr" sz="quarter" idx="11"/>
          </p:nvPr>
        </p:nvSpPr>
        <p:spPr>
          <a:xfrm>
            <a:off x="13870206" y="12852208"/>
            <a:ext cx="8051444" cy="420624"/>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98853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8" name="Rectangle 7"/>
          <p:cNvSpPr/>
          <p:nvPr/>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834498869"/>
      </p:ext>
    </p:extLst>
  </p:cSld>
  <p:clrMapOvr>
    <a:masterClrMapping/>
  </p:clrMapOvr>
  <p:hf sldNum="0"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Tree>
    <p:extLst>
      <p:ext uri="{BB962C8B-B14F-4D97-AF65-F5344CB8AC3E}">
        <p14:creationId xmlns:p14="http://schemas.microsoft.com/office/powerpoint/2010/main" val="3398459066"/>
      </p:ext>
    </p:extLst>
  </p:cSld>
  <p:clrMapOvr>
    <a:masterClrMapping/>
  </p:clrMapOvr>
  <p:hf sldNum="0"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368085189"/>
      </p:ext>
    </p:extLst>
  </p:cSld>
  <p:clrMapOvr>
    <a:masterClrMapping/>
  </p:clrMapOvr>
  <p:hf sldNum="0"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729679587"/>
      </p:ext>
    </p:extLst>
  </p:cSld>
  <p:clrMapOvr>
    <a:masterClrMapping/>
  </p:clrMapOvr>
  <p:hf sldNum="0"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Tree>
    <p:extLst>
      <p:ext uri="{BB962C8B-B14F-4D97-AF65-F5344CB8AC3E}">
        <p14:creationId xmlns:p14="http://schemas.microsoft.com/office/powerpoint/2010/main" val="1049605829"/>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798">
                <a:solidFill>
                  <a:schemeClr val="bg1"/>
                </a:solidFill>
              </a:defRPr>
            </a:lvl1pPr>
          </a:lstStyle>
          <a:p>
            <a:r>
              <a:rPr lang="en-US" dirty="0"/>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dirty="0" err="1"/>
              <a:t>www.vertica.com</a:t>
            </a:r>
            <a:endParaRPr lang="en-US" dirty="0"/>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27" name="Rectangle 26"/>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28" name="Group 27"/>
          <p:cNvGrpSpPr/>
          <p:nvPr/>
        </p:nvGrpSpPr>
        <p:grpSpPr>
          <a:xfrm>
            <a:off x="21131719" y="12898813"/>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Tree>
    <p:extLst>
      <p:ext uri="{BB962C8B-B14F-4D97-AF65-F5344CB8AC3E}">
        <p14:creationId xmlns:p14="http://schemas.microsoft.com/office/powerpoint/2010/main" val="1585815813"/>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1908518" y="3638551"/>
            <a:ext cx="20611517" cy="8491770"/>
          </a:xfrm>
        </p:spPr>
        <p:txBody>
          <a:bodyPr/>
          <a:lstStyle>
            <a:lvl3pPr marL="609462" indent="-304732">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28116625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308270" y="106501"/>
            <a:ext cx="18849026" cy="182947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49154249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6187" y="5143503"/>
            <a:ext cx="16458165" cy="1152526"/>
          </a:xfrm>
        </p:spPr>
        <p:txBody>
          <a:bodyPr>
            <a:noAutofit/>
          </a:bodyPr>
          <a:lstStyle>
            <a:lvl1pPr>
              <a:defRPr sz="7998"/>
            </a:lvl1pPr>
          </a:lstStyle>
          <a:p>
            <a:r>
              <a:rPr lang="en-US"/>
              <a:t>Click to edit Master title style</a:t>
            </a:r>
            <a:endParaRPr/>
          </a:p>
        </p:txBody>
      </p:sp>
      <p:sp>
        <p:nvSpPr>
          <p:cNvPr id="11" name="Text Placeholder 9"/>
          <p:cNvSpPr>
            <a:spLocks noGrp="1"/>
          </p:cNvSpPr>
          <p:nvPr>
            <p:ph type="body" sz="quarter" idx="14"/>
          </p:nvPr>
        </p:nvSpPr>
        <p:spPr>
          <a:xfrm>
            <a:off x="1216195" y="6298402"/>
            <a:ext cx="16458165" cy="1066800"/>
          </a:xfrm>
        </p:spPr>
        <p:txBody>
          <a:bodyPr>
            <a:noAutofit/>
          </a:bodyPr>
          <a:lstStyle>
            <a:lvl1pPr marL="0" indent="0">
              <a:spcBef>
                <a:spcPts val="0"/>
              </a:spcBef>
              <a:buFontTx/>
              <a:buNone/>
              <a:defRPr sz="6398"/>
            </a:lvl1pPr>
            <a:lvl2pPr marL="0" indent="0">
              <a:spcBef>
                <a:spcPts val="0"/>
              </a:spcBef>
              <a:buFontTx/>
              <a:buNone/>
              <a:defRPr sz="4000"/>
            </a:lvl2pPr>
            <a:lvl3pPr marL="0" indent="0">
              <a:spcBef>
                <a:spcPts val="0"/>
              </a:spcBef>
              <a:buFontTx/>
              <a:buNone/>
              <a:defRPr sz="4000"/>
            </a:lvl3pPr>
            <a:lvl4pPr marL="0" indent="0">
              <a:spcBef>
                <a:spcPts val="0"/>
              </a:spcBef>
              <a:buFontTx/>
              <a:buNone/>
              <a:defRPr sz="4000"/>
            </a:lvl4pPr>
            <a:lvl5pPr marL="0" indent="0">
              <a:spcBef>
                <a:spcPts val="0"/>
              </a:spcBef>
              <a:buFontTx/>
              <a:buNone/>
              <a:defRPr sz="4000"/>
            </a:lvl5pPr>
            <a:lvl6pPr marL="0" indent="0">
              <a:spcBef>
                <a:spcPts val="0"/>
              </a:spcBef>
              <a:buFontTx/>
              <a:buNone/>
              <a:defRPr sz="4000"/>
            </a:lvl6pPr>
            <a:lvl7pPr marL="0" indent="0">
              <a:spcBef>
                <a:spcPts val="0"/>
              </a:spcBef>
              <a:buFontTx/>
              <a:buNone/>
              <a:defRPr sz="4000"/>
            </a:lvl7pPr>
            <a:lvl8pPr marL="0" indent="0">
              <a:spcBef>
                <a:spcPts val="0"/>
              </a:spcBef>
              <a:buFontTx/>
              <a:buNone/>
              <a:defRPr sz="4000"/>
            </a:lvl8pPr>
            <a:lvl9pPr marL="0" indent="0">
              <a:spcBef>
                <a:spcPts val="0"/>
              </a:spcBef>
              <a:buFontTx/>
              <a:buNone/>
              <a:defRPr sz="4000"/>
            </a:lvl9pPr>
          </a:lstStyle>
          <a:p>
            <a:pPr lvl="0"/>
            <a:r>
              <a:rPr lang="en-US"/>
              <a:t>Click to edit Master text styles</a:t>
            </a:r>
          </a:p>
        </p:txBody>
      </p:sp>
      <p:grpSp>
        <p:nvGrpSpPr>
          <p:cNvPr id="6" name="Group 7"/>
          <p:cNvGrpSpPr/>
          <p:nvPr/>
        </p:nvGrpSpPr>
        <p:grpSpPr>
          <a:xfrm>
            <a:off x="1220714" y="12496806"/>
            <a:ext cx="1939194" cy="781048"/>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2176842" hangingPunct="1"/>
              <a:endParaRPr sz="4800" kern="1200">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2176842" hangingPunct="1"/>
              <a:endParaRPr sz="4800" kern="1200">
                <a:solidFill>
                  <a:srgbClr val="FFFFFF"/>
                </a:solidFill>
              </a:endParaRPr>
            </a:p>
          </p:txBody>
        </p:sp>
      </p:grpSp>
      <p:sp>
        <p:nvSpPr>
          <p:cNvPr id="3" name="Date Placeholder 2"/>
          <p:cNvSpPr>
            <a:spLocks noGrp="1"/>
          </p:cNvSpPr>
          <p:nvPr>
            <p:ph type="dt" sz="half" idx="10"/>
          </p:nvPr>
        </p:nvSpPr>
        <p:spPr>
          <a:xfrm>
            <a:off x="11197882" y="12852208"/>
            <a:ext cx="1991415" cy="420624"/>
          </a:xfrm>
          <a:prstGeom prst="rect">
            <a:avLst/>
          </a:prstGeom>
        </p:spPr>
        <p:txBody>
          <a:bodyPr/>
          <a:lstStyle/>
          <a:p>
            <a:pPr defTabSz="2176842"/>
            <a:fld id="{BC7BE07D-E945-4DDF-8452-20009392BF2F}" type="datetime4">
              <a:rPr lang="en-US" smtClean="0">
                <a:solidFill>
                  <a:srgbClr val="FFFFFF"/>
                </a:solidFill>
              </a:rPr>
              <a:pPr defTabSz="2176842"/>
              <a:t>May 15, 2021</a:t>
            </a:fld>
            <a:endParaRPr lang="en-US">
              <a:solidFill>
                <a:srgbClr val="FFFFFF"/>
              </a:solidFill>
            </a:endParaRPr>
          </a:p>
        </p:txBody>
      </p:sp>
      <p:sp>
        <p:nvSpPr>
          <p:cNvPr id="4" name="Footer Placeholder 3"/>
          <p:cNvSpPr>
            <a:spLocks noGrp="1"/>
          </p:cNvSpPr>
          <p:nvPr>
            <p:ph type="ftr" sz="quarter" idx="11"/>
          </p:nvPr>
        </p:nvSpPr>
        <p:spPr>
          <a:xfrm>
            <a:off x="13870206" y="12852208"/>
            <a:ext cx="8051444" cy="420624"/>
          </a:xfrm>
          <a:prstGeom prst="rect">
            <a:avLst/>
          </a:prstGeom>
        </p:spPr>
        <p:txBody>
          <a:bodyPr/>
          <a:lstStyle/>
          <a:p>
            <a:pPr defTabSz="2176842"/>
            <a:r>
              <a:rPr lang="en-US">
                <a:solidFill>
                  <a:srgbClr val="FFFFFF"/>
                </a:solidFill>
              </a:rPr>
              <a:t>Private | Confidential | Internal Use Only </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1216195" y="925638"/>
            <a:ext cx="21975131" cy="391473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2848" tIns="91426" rIns="182848" bIns="91426" rtlCol="0" anchor="ctr">
            <a:noAutofit/>
          </a:bodyPr>
          <a:lstStyle/>
          <a:p>
            <a:pPr algn="ctr" defTabSz="2176842" hangingPunct="1">
              <a:lnSpc>
                <a:spcPct val="90000"/>
              </a:lnSpc>
            </a:pPr>
            <a:endParaRPr sz="4800" kern="1200">
              <a:solidFill>
                <a:srgbClr val="FFFFFF"/>
              </a:solidFill>
            </a:endParaRPr>
          </a:p>
        </p:txBody>
      </p:sp>
    </p:spTree>
    <p:extLst>
      <p:ext uri="{BB962C8B-B14F-4D97-AF65-F5344CB8AC3E}">
        <p14:creationId xmlns:p14="http://schemas.microsoft.com/office/powerpoint/2010/main" val="50871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7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pic>
        <p:nvPicPr>
          <p:cNvPr id="5" name="Picture 4"/>
          <p:cNvPicPr>
            <a:picLocks noChangeAspect="1"/>
          </p:cNvPicPr>
          <p:nvPr userDrawn="1"/>
        </p:nvPicPr>
        <p:blipFill rotWithShape="1">
          <a:blip r:embed="rId2">
            <a:alphaModFix amt="80000"/>
            <a:extLst>
              <a:ext uri="{28A0092B-C50C-407E-A947-70E740481C1C}">
                <a14:useLocalDpi xmlns:a14="http://schemas.microsoft.com/office/drawing/2010/main"/>
              </a:ext>
            </a:extLst>
          </a:blip>
          <a:srcRect/>
          <a:stretch/>
        </p:blipFill>
        <p:spPr>
          <a:xfrm>
            <a:off x="0" y="0"/>
            <a:ext cx="24387175" cy="13716000"/>
          </a:xfrm>
          <a:prstGeom prst="rect">
            <a:avLst/>
          </a:prstGeom>
        </p:spPr>
      </p:pic>
    </p:spTree>
    <p:extLst>
      <p:ext uri="{BB962C8B-B14F-4D97-AF65-F5344CB8AC3E}">
        <p14:creationId xmlns:p14="http://schemas.microsoft.com/office/powerpoint/2010/main" val="53712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darker GRAD">
    <p:bg>
      <p:bgPr>
        <a:gradFill>
          <a:gsLst>
            <a:gs pos="9000">
              <a:schemeClr val="accent1">
                <a:lumMod val="75000"/>
              </a:schemeClr>
            </a:gs>
            <a:gs pos="100000">
              <a:schemeClr val="accent3">
                <a:lumMod val="75000"/>
              </a:schemeClr>
            </a:gs>
          </a:gsLst>
          <a:lin ang="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CE990-7F92-5043-98AC-521C7D58A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2976"/>
            <a:ext cx="24387175" cy="13716000"/>
          </a:xfrm>
          <a:prstGeom prst="rect">
            <a:avLst/>
          </a:prstGeom>
        </p:spPr>
      </p:pic>
      <p:pic>
        <p:nvPicPr>
          <p:cNvPr id="32" name="Image" descr="Image"/>
          <p:cNvPicPr>
            <a:picLocks noChangeAspect="1"/>
          </p:cNvPicPr>
          <p:nvPr/>
        </p:nvPicPr>
        <p:blipFill>
          <a:blip r:embed="rId3">
            <a:alphaModFix amt="55000"/>
          </a:blip>
          <a:stretch>
            <a:fillRect/>
          </a:stretch>
        </p:blipFill>
        <p:spPr>
          <a:xfrm>
            <a:off x="21993119" y="520130"/>
            <a:ext cx="1774451" cy="347712"/>
          </a:xfrm>
          <a:prstGeom prst="rect">
            <a:avLst/>
          </a:prstGeom>
          <a:ln w="12700">
            <a:miter lim="400000"/>
          </a:ln>
        </p:spPr>
      </p:pic>
      <p:sp>
        <p:nvSpPr>
          <p:cNvPr id="33" name="© 2020 All rights reserved."/>
          <p:cNvSpPr txBox="1"/>
          <p:nvPr/>
        </p:nvSpPr>
        <p:spPr>
          <a:xfrm>
            <a:off x="1073468" y="13014091"/>
            <a:ext cx="2773921" cy="25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ormAutofit/>
          </a:bodyPr>
          <a:lstStyle>
            <a:lvl1pPr>
              <a:defRPr sz="800" spc="72">
                <a:solidFill>
                  <a:srgbClr val="FFFFFF"/>
                </a:solidFill>
                <a:latin typeface="Calibri Light"/>
                <a:ea typeface="Calibri Light"/>
                <a:cs typeface="Calibri Light"/>
                <a:sym typeface="Calibri Light"/>
              </a:defRPr>
            </a:lvl1pPr>
          </a:lstStyle>
          <a:p>
            <a:r>
              <a:rPr sz="1600" dirty="0">
                <a:solidFill>
                  <a:srgbClr val="FFFFFF">
                    <a:alpha val="47000"/>
                  </a:srgbClr>
                </a:solidFill>
              </a:rPr>
              <a:t>© 2020 All rights reserved. </a:t>
            </a:r>
          </a:p>
        </p:txBody>
      </p:sp>
      <p:sp>
        <p:nvSpPr>
          <p:cNvPr id="34" name="Rectangle"/>
          <p:cNvSpPr/>
          <p:nvPr/>
        </p:nvSpPr>
        <p:spPr>
          <a:xfrm>
            <a:off x="1064922" y="-22975"/>
            <a:ext cx="3204827" cy="177802"/>
          </a:xfrm>
          <a:prstGeom prst="rect">
            <a:avLst/>
          </a:prstGeom>
          <a:solidFill>
            <a:srgbClr val="FFFFFF"/>
          </a:solidFill>
          <a:ln w="12700">
            <a:miter lim="400000"/>
          </a:ln>
        </p:spPr>
        <p:txBody>
          <a:bodyPr lIns="91436" tIns="91436" rIns="91436" bIns="91436" anchor="ctr"/>
          <a:lstStyle/>
          <a:p>
            <a:pPr>
              <a:defRPr>
                <a:solidFill>
                  <a:srgbClr val="FFFFFF"/>
                </a:solidFill>
              </a:defRPr>
            </a:pPr>
            <a:endParaRPr sz="8600">
              <a:solidFill>
                <a:srgbClr val="FFFFFF"/>
              </a:solidFill>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32193570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5" name="Rectangle 4"/>
          <p:cNvSpPr/>
          <p:nvPr userDrawn="1"/>
        </p:nvSpPr>
        <p:spPr>
          <a:xfrm>
            <a:off x="2096286" y="2"/>
            <a:ext cx="3599863" cy="3036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6" name="Title 1"/>
          <p:cNvSpPr>
            <a:spLocks noGrp="1"/>
          </p:cNvSpPr>
          <p:nvPr>
            <p:ph type="ctrTitle"/>
          </p:nvPr>
        </p:nvSpPr>
        <p:spPr>
          <a:xfrm>
            <a:off x="1816143" y="3281272"/>
            <a:ext cx="20151542" cy="4102920"/>
          </a:xfrm>
        </p:spPr>
        <p:txBody>
          <a:bodyPr anchor="b" anchorCtr="0">
            <a:normAutofit/>
          </a:bodyPr>
          <a:lstStyle>
            <a:lvl1pPr algn="l">
              <a:lnSpc>
                <a:spcPct val="70000"/>
              </a:lnSpc>
              <a:defRPr sz="13198" spc="-300">
                <a:solidFill>
                  <a:schemeClr val="bg1"/>
                </a:solidFill>
              </a:defRPr>
            </a:lvl1pPr>
          </a:lstStyle>
          <a:p>
            <a:r>
              <a:rPr lang="en-US" dirty="0"/>
              <a:t>Click to edit Master title style</a:t>
            </a:r>
          </a:p>
        </p:txBody>
      </p:sp>
      <p:sp>
        <p:nvSpPr>
          <p:cNvPr id="7" name="Subtitle 2"/>
          <p:cNvSpPr>
            <a:spLocks noGrp="1"/>
          </p:cNvSpPr>
          <p:nvPr>
            <p:ph type="subTitle" idx="1"/>
          </p:nvPr>
        </p:nvSpPr>
        <p:spPr>
          <a:xfrm>
            <a:off x="1814301" y="7377418"/>
            <a:ext cx="20153382" cy="2854904"/>
          </a:xfrm>
        </p:spPr>
        <p:txBody>
          <a:bodyPr anchor="t">
            <a:normAutofit/>
          </a:bodyPr>
          <a:lstStyle>
            <a:lvl1pPr marL="0" indent="0" algn="l">
              <a:lnSpc>
                <a:spcPct val="80000"/>
              </a:lnSpc>
              <a:spcAft>
                <a:spcPts val="1200"/>
              </a:spcAft>
              <a:buNone/>
              <a:defRPr sz="6398" spc="0">
                <a:solidFill>
                  <a:schemeClr val="bg1"/>
                </a:solidFill>
              </a:defRPr>
            </a:lvl1pPr>
            <a:lvl2pPr marL="914264" indent="0" algn="ctr">
              <a:buNone/>
              <a:defRPr sz="4000"/>
            </a:lvl2pPr>
            <a:lvl3pPr marL="1828526" indent="0" algn="ctr">
              <a:buNone/>
              <a:defRPr sz="3600"/>
            </a:lvl3pPr>
            <a:lvl4pPr marL="2742788" indent="0" algn="ctr">
              <a:buNone/>
              <a:defRPr sz="3200"/>
            </a:lvl4pPr>
            <a:lvl5pPr marL="3657052" indent="0" algn="ctr">
              <a:buNone/>
              <a:defRPr sz="3200"/>
            </a:lvl5pPr>
            <a:lvl6pPr marL="4571314" indent="0" algn="ctr">
              <a:buNone/>
              <a:defRPr sz="3200"/>
            </a:lvl6pPr>
            <a:lvl7pPr marL="5485576" indent="0" algn="ctr">
              <a:buNone/>
              <a:defRPr sz="3200"/>
            </a:lvl7pPr>
            <a:lvl8pPr marL="6399840" indent="0" algn="ctr">
              <a:buNone/>
              <a:defRPr sz="3200"/>
            </a:lvl8pPr>
            <a:lvl9pPr marL="7314102" indent="0" algn="ctr">
              <a:buNone/>
              <a:defRPr sz="3200"/>
            </a:lvl9pPr>
          </a:lstStyle>
          <a:p>
            <a:r>
              <a:rPr lang="en-US" dirty="0"/>
              <a:t>Click to edit Master subtitle style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869380" y="12746137"/>
            <a:ext cx="1785847" cy="426806"/>
          </a:xfrm>
          <a:prstGeom prst="rect">
            <a:avLst/>
          </a:prstGeom>
        </p:spPr>
      </p:pic>
    </p:spTree>
    <p:extLst>
      <p:ext uri="{BB962C8B-B14F-4D97-AF65-F5344CB8AC3E}">
        <p14:creationId xmlns:p14="http://schemas.microsoft.com/office/powerpoint/2010/main" val="330836636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5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Tree>
    <p:extLst>
      <p:ext uri="{BB962C8B-B14F-4D97-AF65-F5344CB8AC3E}">
        <p14:creationId xmlns:p14="http://schemas.microsoft.com/office/powerpoint/2010/main" val="189291311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044" y="1042416"/>
            <a:ext cx="21942743" cy="822960"/>
          </a:xfrm>
        </p:spPr>
        <p:txBody>
          <a:bodyPr wrap="square">
            <a:noAutofit/>
          </a:bodyPr>
          <a:lstStyle>
            <a:lvl1pPr algn="l" defTabSz="1828434" rtl="0" eaLnBrk="1" latinLnBrk="0" hangingPunct="1">
              <a:lnSpc>
                <a:spcPct val="90000"/>
              </a:lnSpc>
              <a:spcBef>
                <a:spcPct val="0"/>
              </a:spcBef>
              <a:buNone/>
              <a:defRPr sz="5598" b="1" kern="1200" dirty="0">
                <a:solidFill>
                  <a:schemeClr val="tx1"/>
                </a:solidFill>
                <a:latin typeface="+mj-lt"/>
                <a:ea typeface="+mj-ea"/>
                <a:cs typeface="+mj-cs"/>
              </a:defRPr>
            </a:lvl1pPr>
          </a:lstStyle>
          <a:p>
            <a:r>
              <a:rPr dirty="0"/>
              <a:t>Click to add one-line title</a:t>
            </a:r>
          </a:p>
        </p:txBody>
      </p:sp>
      <p:sp>
        <p:nvSpPr>
          <p:cNvPr id="8" name="Text Placeholder 7"/>
          <p:cNvSpPr>
            <a:spLocks noGrp="1"/>
          </p:cNvSpPr>
          <p:nvPr>
            <p:ph type="body" sz="quarter" idx="13" hasCustomPrompt="1"/>
          </p:nvPr>
        </p:nvSpPr>
        <p:spPr>
          <a:xfrm>
            <a:off x="1219042" y="1868480"/>
            <a:ext cx="21942743" cy="762000"/>
          </a:xfrm>
        </p:spPr>
        <p:txBody>
          <a:bodyPr>
            <a:noAutofit/>
          </a:bodyPr>
          <a:lstStyle>
            <a:lvl1pPr marL="0" indent="0">
              <a:spcBef>
                <a:spcPts val="0"/>
              </a:spcBef>
              <a:buNone/>
              <a:defRPr sz="4800" baseline="0"/>
            </a:lvl1pPr>
            <a:lvl2pPr marL="0" indent="0">
              <a:spcBef>
                <a:spcPts val="0"/>
              </a:spcBef>
              <a:buNone/>
              <a:defRPr sz="4800"/>
            </a:lvl2pPr>
            <a:lvl3pPr marL="0" indent="0">
              <a:spcBef>
                <a:spcPts val="0"/>
              </a:spcBef>
              <a:buNone/>
              <a:defRPr sz="4800"/>
            </a:lvl3pPr>
            <a:lvl4pPr marL="0" indent="0">
              <a:spcBef>
                <a:spcPts val="0"/>
              </a:spcBef>
              <a:buNone/>
              <a:defRPr sz="4800"/>
            </a:lvl4pPr>
            <a:lvl5pPr marL="0" indent="0">
              <a:spcBef>
                <a:spcPts val="0"/>
              </a:spcBef>
              <a:buNone/>
              <a:defRPr sz="4800"/>
            </a:lvl5pPr>
            <a:lvl6pPr marL="0" indent="0">
              <a:spcBef>
                <a:spcPts val="0"/>
              </a:spcBef>
              <a:buNone/>
              <a:defRPr sz="4800"/>
            </a:lvl6pPr>
            <a:lvl7pPr marL="0" indent="0">
              <a:spcBef>
                <a:spcPts val="0"/>
              </a:spcBef>
              <a:buNone/>
              <a:defRPr sz="4800"/>
            </a:lvl7pPr>
            <a:lvl8pPr marL="0" indent="0">
              <a:spcBef>
                <a:spcPts val="0"/>
              </a:spcBef>
              <a:buNone/>
              <a:defRPr sz="4800"/>
            </a:lvl8pPr>
            <a:lvl9pPr marL="0" indent="0">
              <a:spcBef>
                <a:spcPts val="0"/>
              </a:spcBef>
              <a:buNone/>
              <a:defRPr sz="4800"/>
            </a:lvl9pPr>
          </a:lstStyle>
          <a:p>
            <a:pPr lvl="0"/>
            <a:r>
              <a:t>Click to add one-line subtitle</a:t>
            </a:r>
          </a:p>
        </p:txBody>
      </p:sp>
      <p:sp>
        <p:nvSpPr>
          <p:cNvPr id="3" name="Content Placeholder 2"/>
          <p:cNvSpPr>
            <a:spLocks noGrp="1"/>
          </p:cNvSpPr>
          <p:nvPr>
            <p:ph idx="1"/>
          </p:nvPr>
        </p:nvSpPr>
        <p:spPr>
          <a:xfrm>
            <a:off x="1219359" y="3048003"/>
            <a:ext cx="21942425" cy="914399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11197882" y="12852208"/>
            <a:ext cx="1991415" cy="420624"/>
          </a:xfrm>
          <a:prstGeom prst="rect">
            <a:avLst/>
          </a:prstGeom>
        </p:spPr>
        <p:txBody>
          <a:bodyPr/>
          <a:lstStyle/>
          <a:p>
            <a:pPr defTabSz="2176842"/>
            <a:endParaRPr lang="en-US">
              <a:solidFill>
                <a:srgbClr val="212E35"/>
              </a:solidFill>
            </a:endParaRPr>
          </a:p>
        </p:txBody>
      </p:sp>
      <p:sp>
        <p:nvSpPr>
          <p:cNvPr id="5" name="Footer Placeholder 4"/>
          <p:cNvSpPr>
            <a:spLocks noGrp="1"/>
          </p:cNvSpPr>
          <p:nvPr>
            <p:ph type="ftr" sz="quarter" idx="11"/>
          </p:nvPr>
        </p:nvSpPr>
        <p:spPr>
          <a:xfrm>
            <a:off x="13870206" y="12852208"/>
            <a:ext cx="8051444" cy="420624"/>
          </a:xfrm>
          <a:prstGeom prst="rect">
            <a:avLst/>
          </a:prstGeom>
        </p:spPr>
        <p:txBody>
          <a:bodyPr/>
          <a:lstStyle/>
          <a:p>
            <a:pPr defTabSz="2176842"/>
            <a:endParaRPr lang="en-US">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371182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dirty="0"/>
              <a:t>Click to edit Master title style</a:t>
            </a:r>
            <a:endParaRPr dirty="0"/>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Date Placeholder 1"/>
          <p:cNvSpPr>
            <a:spLocks noGrp="1"/>
          </p:cNvSpPr>
          <p:nvPr>
            <p:ph type="dt" sz="half" idx="10"/>
          </p:nvPr>
        </p:nvSpPr>
        <p:spPr>
          <a:xfrm>
            <a:off x="11197882" y="12852208"/>
            <a:ext cx="1991415" cy="420624"/>
          </a:xfrm>
          <a:prstGeom prst="rect">
            <a:avLst/>
          </a:prstGeom>
        </p:spPr>
        <p:txBody>
          <a:bodyPr/>
          <a:lstStyle/>
          <a:p>
            <a:pPr defTabSz="2176842"/>
            <a:endParaRPr lang="en-US">
              <a:solidFill>
                <a:srgbClr val="212E35"/>
              </a:solidFill>
            </a:endParaRPr>
          </a:p>
        </p:txBody>
      </p:sp>
      <p:sp>
        <p:nvSpPr>
          <p:cNvPr id="8" name="Footer Placeholder 7"/>
          <p:cNvSpPr>
            <a:spLocks noGrp="1"/>
          </p:cNvSpPr>
          <p:nvPr>
            <p:ph type="ftr" sz="quarter" idx="11"/>
          </p:nvPr>
        </p:nvSpPr>
        <p:spPr>
          <a:xfrm>
            <a:off x="13870206" y="12852208"/>
            <a:ext cx="8051444" cy="420624"/>
          </a:xfrm>
          <a:prstGeom prst="rect">
            <a:avLst/>
          </a:prstGeom>
        </p:spPr>
        <p:txBody>
          <a:bodyPr/>
          <a:lstStyle/>
          <a:p>
            <a:pPr defTabSz="2176842"/>
            <a:endParaRPr lang="en-US">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17434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598">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39" name="Rectangle 38"/>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23" name="Group 22"/>
          <p:cNvGrpSpPr/>
          <p:nvPr/>
        </p:nvGrpSpPr>
        <p:grpSpPr>
          <a:xfrm>
            <a:off x="21131719" y="12898813"/>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Tree>
    <p:extLst>
      <p:ext uri="{BB962C8B-B14F-4D97-AF65-F5344CB8AC3E}">
        <p14:creationId xmlns:p14="http://schemas.microsoft.com/office/powerpoint/2010/main" val="1418962467"/>
      </p:ext>
    </p:extLst>
  </p:cSld>
  <p:clrMapOvr>
    <a:masterClrMapping/>
  </p:clrMapOvr>
  <p:hf sldNum="0" hd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058105120"/>
      </p:ext>
    </p:extLst>
  </p:cSld>
  <p:clrMapOvr>
    <a:masterClrMapping/>
  </p:clrMapOvr>
  <p:hf sldNum="0" hd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20" y="858547"/>
            <a:ext cx="20626215" cy="2152446"/>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8"/>
          <p:cNvSpPr>
            <a:spLocks noGrp="1"/>
          </p:cNvSpPr>
          <p:nvPr>
            <p:ph type="body" sz="quarter" idx="13" hasCustomPrompt="1"/>
          </p:nvPr>
        </p:nvSpPr>
        <p:spPr>
          <a:xfrm>
            <a:off x="1893820"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1893820" y="4087213"/>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359671"/>
      </p:ext>
    </p:extLst>
  </p:cSld>
  <p:clrMapOvr>
    <a:masterClrMapping/>
  </p:clrMapOvr>
  <p:hf sldNum="0"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9"/>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1892546" y="3986533"/>
            <a:ext cx="20627486" cy="768350"/>
          </a:xfrm>
        </p:spPr>
        <p:txBody>
          <a:bodyPr/>
          <a:lstStyle>
            <a:lvl1pPr marL="0" indent="0">
              <a:buNone/>
              <a:defRPr b="1"/>
            </a:lvl1pPr>
            <a:lvl2pPr marL="457108" indent="0">
              <a:buNone/>
              <a:defRPr b="1"/>
            </a:lvl2pPr>
            <a:lvl3pPr marL="799940" indent="0">
              <a:buNone/>
              <a:defRPr b="1"/>
            </a:lvl3pPr>
            <a:lvl4pPr marL="1142772" indent="0">
              <a:buNone/>
              <a:defRPr b="1"/>
            </a:lvl4pPr>
            <a:lvl5pPr marL="1485602"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266927289"/>
      </p:ext>
    </p:extLst>
  </p:cSld>
  <p:clrMapOvr>
    <a:masterClrMapping/>
  </p:clrMapOvr>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Tree>
    <p:extLst>
      <p:ext uri="{BB962C8B-B14F-4D97-AF65-F5344CB8AC3E}">
        <p14:creationId xmlns:p14="http://schemas.microsoft.com/office/powerpoint/2010/main" val="1941656354"/>
      </p:ext>
    </p:extLst>
  </p:cSld>
  <p:clrMapOvr>
    <a:masterClrMapping/>
  </p:clrMapOvr>
  <p:hf sldNum="0" hd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1_Section Header (Blu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598">
                <a:solidFill>
                  <a:schemeClr val="bg1"/>
                </a:solidFill>
              </a:defRPr>
            </a:lvl1pPr>
          </a:lstStyle>
          <a:p>
            <a:r>
              <a:rPr lang="en-US"/>
              <a:t>Click to edit Master title style</a:t>
            </a:r>
            <a:endParaRPr lang="en-US" dirty="0"/>
          </a:p>
        </p:txBody>
      </p:sp>
      <p:sp>
        <p:nvSpPr>
          <p:cNvPr id="27" name="Rectangle 26"/>
          <p:cNvSpPr/>
          <p:nvPr/>
        </p:nvSpPr>
        <p:spPr>
          <a:xfrm rot="16200000">
            <a:off x="-1012840" y="10836292"/>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Tree>
    <p:extLst>
      <p:ext uri="{BB962C8B-B14F-4D97-AF65-F5344CB8AC3E}">
        <p14:creationId xmlns:p14="http://schemas.microsoft.com/office/powerpoint/2010/main" val="3066142199"/>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Slide-Black">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EACBA4-8739-D742-B5C3-862A8797C7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Tree>
    <p:extLst>
      <p:ext uri="{BB962C8B-B14F-4D97-AF65-F5344CB8AC3E}">
        <p14:creationId xmlns:p14="http://schemas.microsoft.com/office/powerpoint/2010/main" val="115025041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7" y="857253"/>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8" y="3657600"/>
            <a:ext cx="1016364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05128794"/>
      </p:ext>
    </p:extLst>
  </p:cSld>
  <p:clrMapOvr>
    <a:masterClrMapping/>
  </p:clrMapOvr>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7"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2"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327452457"/>
      </p:ext>
    </p:extLst>
  </p:cSld>
  <p:clrMapOvr>
    <a:masterClrMapping/>
  </p:clrMapOvr>
  <p:hf sldNum="0" hd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108" indent="-457108">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422704773"/>
      </p:ext>
    </p:extLst>
  </p:cSld>
  <p:clrMapOvr>
    <a:masterClrMapping/>
  </p:clrMapOvr>
  <p:hf sldNum="0" hd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5"/>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5" name="Text Placeholder 4"/>
          <p:cNvSpPr>
            <a:spLocks noGrp="1"/>
          </p:cNvSpPr>
          <p:nvPr>
            <p:ph type="body" sz="quarter" idx="12"/>
          </p:nvPr>
        </p:nvSpPr>
        <p:spPr>
          <a:xfrm>
            <a:off x="14803780" y="3632203"/>
            <a:ext cx="7716255"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800845677"/>
      </p:ext>
    </p:extLst>
  </p:cSld>
  <p:clrMapOvr>
    <a:masterClrMapping/>
  </p:clrMapOvr>
  <p:hf sldNum="0" hd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5" y="3651255"/>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5" name="Text Placeholder 4"/>
          <p:cNvSpPr>
            <a:spLocks noGrp="1"/>
          </p:cNvSpPr>
          <p:nvPr>
            <p:ph type="body" sz="quarter" idx="12"/>
          </p:nvPr>
        </p:nvSpPr>
        <p:spPr>
          <a:xfrm>
            <a:off x="1893816" y="3651255"/>
            <a:ext cx="10128763" cy="8477250"/>
          </a:xfrm>
        </p:spPr>
        <p:txBody>
          <a:bodyPr/>
          <a:lstStyle>
            <a:lvl1pPr marL="0" indent="0">
              <a:buNone/>
              <a:defRPr/>
            </a:lvl1pPr>
            <a:lvl2pPr marL="571386" indent="0">
              <a:buNone/>
              <a:defRPr/>
            </a:lvl2pPr>
            <a:lvl3pPr marL="1155468" indent="0">
              <a:buNone/>
              <a:defRPr/>
            </a:lvl3pPr>
            <a:lvl4pPr marL="1485602" indent="0">
              <a:buNone/>
              <a:defRPr/>
            </a:lvl4pPr>
            <a:lvl5pPr marL="1828434"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792390637"/>
      </p:ext>
    </p:extLst>
  </p:cSld>
  <p:clrMapOvr>
    <a:masterClrMapping/>
  </p:clrMapOvr>
  <p:hf sldNum="0" hd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
        <p:nvSpPr>
          <p:cNvPr id="8" name="Rectangle 7"/>
          <p:cNvSpPr/>
          <p:nvPr/>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311435156"/>
      </p:ext>
    </p:extLst>
  </p:cSld>
  <p:clrMapOvr>
    <a:masterClrMapping/>
  </p:clrMapOvr>
  <p:hf sldNum="0" hd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endParaRPr dirty="0"/>
          </a:p>
        </p:txBody>
      </p:sp>
    </p:spTree>
    <p:extLst>
      <p:ext uri="{BB962C8B-B14F-4D97-AF65-F5344CB8AC3E}">
        <p14:creationId xmlns:p14="http://schemas.microsoft.com/office/powerpoint/2010/main" val="3914333098"/>
      </p:ext>
    </p:extLst>
  </p:cSld>
  <p:clrMapOvr>
    <a:masterClrMapping/>
  </p:clrMapOvr>
  <p:hf sldNum="0" hd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864812826"/>
      </p:ext>
    </p:extLst>
  </p:cSld>
  <p:clrMapOvr>
    <a:masterClrMapping/>
  </p:clrMapOvr>
  <p:hf sldNum="0" hd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090688484"/>
      </p:ext>
    </p:extLst>
  </p:cSld>
  <p:clrMapOvr>
    <a:masterClrMapping/>
  </p:clrMapOvr>
  <p:hf sldNum="0" hd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Tree>
    <p:extLst>
      <p:ext uri="{BB962C8B-B14F-4D97-AF65-F5344CB8AC3E}">
        <p14:creationId xmlns:p14="http://schemas.microsoft.com/office/powerpoint/2010/main" val="419685185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Slide-Blu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B72F9-ADD1-2943-9ECE-077F012D0C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Tree>
    <p:extLst>
      <p:ext uri="{BB962C8B-B14F-4D97-AF65-F5344CB8AC3E}">
        <p14:creationId xmlns:p14="http://schemas.microsoft.com/office/powerpoint/2010/main" val="31031433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798">
                <a:solidFill>
                  <a:schemeClr val="bg1"/>
                </a:solidFill>
              </a:defRPr>
            </a:lvl1pPr>
          </a:lstStyle>
          <a:p>
            <a:r>
              <a:rPr lang="en-US" dirty="0"/>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dirty="0" err="1"/>
              <a:t>www.vertica.com</a:t>
            </a:r>
            <a:endParaRPr lang="en-US" dirty="0"/>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6" y="1467727"/>
            <a:ext cx="4629665" cy="999878"/>
          </a:xfrm>
          <a:prstGeom prst="rect">
            <a:avLst/>
          </a:prstGeom>
        </p:spPr>
      </p:pic>
      <p:sp>
        <p:nvSpPr>
          <p:cNvPr id="27" name="Rectangle 26"/>
          <p:cNvSpPr/>
          <p:nvPr/>
        </p:nvSpPr>
        <p:spPr>
          <a:xfrm>
            <a:off x="2095776" y="3"/>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28" name="Group 27"/>
          <p:cNvGrpSpPr/>
          <p:nvPr/>
        </p:nvGrpSpPr>
        <p:grpSpPr>
          <a:xfrm>
            <a:off x="21131719" y="12898813"/>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Tree>
    <p:extLst>
      <p:ext uri="{BB962C8B-B14F-4D97-AF65-F5344CB8AC3E}">
        <p14:creationId xmlns:p14="http://schemas.microsoft.com/office/powerpoint/2010/main" val="3745797947"/>
      </p:ext>
    </p:extLst>
  </p:cSld>
  <p:clrMapOvr>
    <a:masterClrMapping/>
  </p:clrMapOvr>
  <p:hf sldNum="0" hdr="0" dt="0"/>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1908518" y="3638551"/>
            <a:ext cx="20611517" cy="8491770"/>
          </a:xfrm>
        </p:spPr>
        <p:txBody>
          <a:bodyPr/>
          <a:lstStyle>
            <a:lvl3pPr marL="609462" indent="-304732">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8"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58885244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hf sldNum="0" hdr="0" dt="0"/>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308270" y="106501"/>
            <a:ext cx="18849026" cy="182947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17593904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6187" y="5143503"/>
            <a:ext cx="16458165" cy="1152526"/>
          </a:xfrm>
        </p:spPr>
        <p:txBody>
          <a:bodyPr>
            <a:noAutofit/>
          </a:bodyPr>
          <a:lstStyle>
            <a:lvl1pPr>
              <a:defRPr sz="7998"/>
            </a:lvl1pPr>
          </a:lstStyle>
          <a:p>
            <a:r>
              <a:rPr lang="en-US"/>
              <a:t>Click to edit Master title style</a:t>
            </a:r>
            <a:endParaRPr/>
          </a:p>
        </p:txBody>
      </p:sp>
      <p:sp>
        <p:nvSpPr>
          <p:cNvPr id="11" name="Text Placeholder 9"/>
          <p:cNvSpPr>
            <a:spLocks noGrp="1"/>
          </p:cNvSpPr>
          <p:nvPr>
            <p:ph type="body" sz="quarter" idx="14"/>
          </p:nvPr>
        </p:nvSpPr>
        <p:spPr>
          <a:xfrm>
            <a:off x="1216195" y="6298402"/>
            <a:ext cx="16458165" cy="1066800"/>
          </a:xfrm>
        </p:spPr>
        <p:txBody>
          <a:bodyPr>
            <a:noAutofit/>
          </a:bodyPr>
          <a:lstStyle>
            <a:lvl1pPr marL="0" indent="0">
              <a:spcBef>
                <a:spcPts val="0"/>
              </a:spcBef>
              <a:buFontTx/>
              <a:buNone/>
              <a:defRPr sz="6398"/>
            </a:lvl1pPr>
            <a:lvl2pPr marL="0" indent="0">
              <a:spcBef>
                <a:spcPts val="0"/>
              </a:spcBef>
              <a:buFontTx/>
              <a:buNone/>
              <a:defRPr sz="4000"/>
            </a:lvl2pPr>
            <a:lvl3pPr marL="0" indent="0">
              <a:spcBef>
                <a:spcPts val="0"/>
              </a:spcBef>
              <a:buFontTx/>
              <a:buNone/>
              <a:defRPr sz="4000"/>
            </a:lvl3pPr>
            <a:lvl4pPr marL="0" indent="0">
              <a:spcBef>
                <a:spcPts val="0"/>
              </a:spcBef>
              <a:buFontTx/>
              <a:buNone/>
              <a:defRPr sz="4000"/>
            </a:lvl4pPr>
            <a:lvl5pPr marL="0" indent="0">
              <a:spcBef>
                <a:spcPts val="0"/>
              </a:spcBef>
              <a:buFontTx/>
              <a:buNone/>
              <a:defRPr sz="4000"/>
            </a:lvl5pPr>
            <a:lvl6pPr marL="0" indent="0">
              <a:spcBef>
                <a:spcPts val="0"/>
              </a:spcBef>
              <a:buFontTx/>
              <a:buNone/>
              <a:defRPr sz="4000"/>
            </a:lvl6pPr>
            <a:lvl7pPr marL="0" indent="0">
              <a:spcBef>
                <a:spcPts val="0"/>
              </a:spcBef>
              <a:buFontTx/>
              <a:buNone/>
              <a:defRPr sz="4000"/>
            </a:lvl7pPr>
            <a:lvl8pPr marL="0" indent="0">
              <a:spcBef>
                <a:spcPts val="0"/>
              </a:spcBef>
              <a:buFontTx/>
              <a:buNone/>
              <a:defRPr sz="4000"/>
            </a:lvl8pPr>
            <a:lvl9pPr marL="0" indent="0">
              <a:spcBef>
                <a:spcPts val="0"/>
              </a:spcBef>
              <a:buFontTx/>
              <a:buNone/>
              <a:defRPr sz="4000"/>
            </a:lvl9pPr>
          </a:lstStyle>
          <a:p>
            <a:pPr lvl="0"/>
            <a:r>
              <a:rPr lang="en-US"/>
              <a:t>Click to edit Master text styles</a:t>
            </a:r>
          </a:p>
        </p:txBody>
      </p:sp>
      <p:grpSp>
        <p:nvGrpSpPr>
          <p:cNvPr id="6" name="Group 7"/>
          <p:cNvGrpSpPr/>
          <p:nvPr/>
        </p:nvGrpSpPr>
        <p:grpSpPr>
          <a:xfrm>
            <a:off x="1220714" y="12496806"/>
            <a:ext cx="1939194" cy="781048"/>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2176842" hangingPunct="1"/>
              <a:endParaRPr sz="4800" kern="1200">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2176842" hangingPunct="1"/>
              <a:endParaRPr sz="4800" kern="1200">
                <a:solidFill>
                  <a:srgbClr val="FFFFFF"/>
                </a:solidFill>
              </a:endParaRPr>
            </a:p>
          </p:txBody>
        </p:sp>
      </p:grpSp>
      <p:sp>
        <p:nvSpPr>
          <p:cNvPr id="3" name="Date Placeholder 2"/>
          <p:cNvSpPr>
            <a:spLocks noGrp="1"/>
          </p:cNvSpPr>
          <p:nvPr>
            <p:ph type="dt" sz="half" idx="10"/>
          </p:nvPr>
        </p:nvSpPr>
        <p:spPr>
          <a:xfrm>
            <a:off x="11197882" y="12852208"/>
            <a:ext cx="1991415" cy="420624"/>
          </a:xfrm>
          <a:prstGeom prst="rect">
            <a:avLst/>
          </a:prstGeom>
        </p:spPr>
        <p:txBody>
          <a:bodyPr/>
          <a:lstStyle/>
          <a:p>
            <a:pPr defTabSz="2176842"/>
            <a:fld id="{BC7BE07D-E945-4DDF-8452-20009392BF2F}" type="datetime4">
              <a:rPr lang="en-US" smtClean="0">
                <a:solidFill>
                  <a:srgbClr val="FFFFFF"/>
                </a:solidFill>
              </a:rPr>
              <a:pPr defTabSz="2176842"/>
              <a:t>May 15, 2021</a:t>
            </a:fld>
            <a:endParaRPr lang="en-US">
              <a:solidFill>
                <a:srgbClr val="FFFFFF"/>
              </a:solidFill>
            </a:endParaRPr>
          </a:p>
        </p:txBody>
      </p:sp>
      <p:sp>
        <p:nvSpPr>
          <p:cNvPr id="4" name="Footer Placeholder 3"/>
          <p:cNvSpPr>
            <a:spLocks noGrp="1"/>
          </p:cNvSpPr>
          <p:nvPr>
            <p:ph type="ftr" sz="quarter" idx="11"/>
          </p:nvPr>
        </p:nvSpPr>
        <p:spPr>
          <a:xfrm>
            <a:off x="13870206" y="12852208"/>
            <a:ext cx="8051444" cy="420624"/>
          </a:xfrm>
          <a:prstGeom prst="rect">
            <a:avLst/>
          </a:prstGeom>
        </p:spPr>
        <p:txBody>
          <a:bodyPr/>
          <a:lstStyle/>
          <a:p>
            <a:pPr defTabSz="2176842"/>
            <a:r>
              <a:rPr lang="en-US">
                <a:solidFill>
                  <a:srgbClr val="FFFFFF"/>
                </a:solidFill>
              </a:rPr>
              <a:t>Private | Confidential | Internal Use Only </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1216195" y="925638"/>
            <a:ext cx="21975131" cy="391473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2848" tIns="91426" rIns="182848" bIns="91426" rtlCol="0" anchor="ctr">
            <a:noAutofit/>
          </a:bodyPr>
          <a:lstStyle/>
          <a:p>
            <a:pPr algn="ctr" defTabSz="2176842" hangingPunct="1">
              <a:lnSpc>
                <a:spcPct val="90000"/>
              </a:lnSpc>
            </a:pPr>
            <a:endParaRPr sz="4800" kern="1200">
              <a:solidFill>
                <a:srgbClr val="FFFFFF"/>
              </a:solidFill>
            </a:endParaRPr>
          </a:p>
        </p:txBody>
      </p:sp>
    </p:spTree>
    <p:extLst>
      <p:ext uri="{BB962C8B-B14F-4D97-AF65-F5344CB8AC3E}">
        <p14:creationId xmlns:p14="http://schemas.microsoft.com/office/powerpoint/2010/main" val="3339727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7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pic>
        <p:nvPicPr>
          <p:cNvPr id="5" name="Picture 4"/>
          <p:cNvPicPr>
            <a:picLocks noChangeAspect="1"/>
          </p:cNvPicPr>
          <p:nvPr userDrawn="1"/>
        </p:nvPicPr>
        <p:blipFill rotWithShape="1">
          <a:blip r:embed="rId2">
            <a:alphaModFix amt="80000"/>
            <a:extLst>
              <a:ext uri="{28A0092B-C50C-407E-A947-70E740481C1C}">
                <a14:useLocalDpi xmlns:a14="http://schemas.microsoft.com/office/drawing/2010/main"/>
              </a:ext>
            </a:extLst>
          </a:blip>
          <a:srcRect/>
          <a:stretch/>
        </p:blipFill>
        <p:spPr>
          <a:xfrm>
            <a:off x="0" y="0"/>
            <a:ext cx="24387175" cy="13716000"/>
          </a:xfrm>
          <a:prstGeom prst="rect">
            <a:avLst/>
          </a:prstGeom>
        </p:spPr>
      </p:pic>
    </p:spTree>
    <p:extLst>
      <p:ext uri="{BB962C8B-B14F-4D97-AF65-F5344CB8AC3E}">
        <p14:creationId xmlns:p14="http://schemas.microsoft.com/office/powerpoint/2010/main" val="17290792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6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5" name="Rectangle 4"/>
          <p:cNvSpPr/>
          <p:nvPr userDrawn="1"/>
        </p:nvSpPr>
        <p:spPr>
          <a:xfrm>
            <a:off x="2096286" y="2"/>
            <a:ext cx="3599863" cy="3036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6" name="Title 1"/>
          <p:cNvSpPr>
            <a:spLocks noGrp="1"/>
          </p:cNvSpPr>
          <p:nvPr>
            <p:ph type="ctrTitle"/>
          </p:nvPr>
        </p:nvSpPr>
        <p:spPr>
          <a:xfrm>
            <a:off x="1816143" y="3281272"/>
            <a:ext cx="20151542" cy="4102920"/>
          </a:xfrm>
        </p:spPr>
        <p:txBody>
          <a:bodyPr anchor="b" anchorCtr="0">
            <a:normAutofit/>
          </a:bodyPr>
          <a:lstStyle>
            <a:lvl1pPr algn="l">
              <a:lnSpc>
                <a:spcPct val="70000"/>
              </a:lnSpc>
              <a:defRPr sz="13198" spc="-300">
                <a:solidFill>
                  <a:schemeClr val="bg1"/>
                </a:solidFill>
              </a:defRPr>
            </a:lvl1pPr>
          </a:lstStyle>
          <a:p>
            <a:r>
              <a:rPr lang="en-US" dirty="0"/>
              <a:t>Click to edit Master title style</a:t>
            </a:r>
          </a:p>
        </p:txBody>
      </p:sp>
      <p:sp>
        <p:nvSpPr>
          <p:cNvPr id="7" name="Subtitle 2"/>
          <p:cNvSpPr>
            <a:spLocks noGrp="1"/>
          </p:cNvSpPr>
          <p:nvPr>
            <p:ph type="subTitle" idx="1"/>
          </p:nvPr>
        </p:nvSpPr>
        <p:spPr>
          <a:xfrm>
            <a:off x="1814301" y="7377418"/>
            <a:ext cx="20153382" cy="2854904"/>
          </a:xfrm>
        </p:spPr>
        <p:txBody>
          <a:bodyPr anchor="t">
            <a:normAutofit/>
          </a:bodyPr>
          <a:lstStyle>
            <a:lvl1pPr marL="0" indent="0" algn="l">
              <a:lnSpc>
                <a:spcPct val="80000"/>
              </a:lnSpc>
              <a:spcAft>
                <a:spcPts val="1200"/>
              </a:spcAft>
              <a:buNone/>
              <a:defRPr sz="6398" spc="0">
                <a:solidFill>
                  <a:schemeClr val="bg1"/>
                </a:solidFill>
              </a:defRPr>
            </a:lvl1pPr>
            <a:lvl2pPr marL="914264" indent="0" algn="ctr">
              <a:buNone/>
              <a:defRPr sz="4000"/>
            </a:lvl2pPr>
            <a:lvl3pPr marL="1828526" indent="0" algn="ctr">
              <a:buNone/>
              <a:defRPr sz="3600"/>
            </a:lvl3pPr>
            <a:lvl4pPr marL="2742788" indent="0" algn="ctr">
              <a:buNone/>
              <a:defRPr sz="3200"/>
            </a:lvl4pPr>
            <a:lvl5pPr marL="3657052" indent="0" algn="ctr">
              <a:buNone/>
              <a:defRPr sz="3200"/>
            </a:lvl5pPr>
            <a:lvl6pPr marL="4571314" indent="0" algn="ctr">
              <a:buNone/>
              <a:defRPr sz="3200"/>
            </a:lvl6pPr>
            <a:lvl7pPr marL="5485576" indent="0" algn="ctr">
              <a:buNone/>
              <a:defRPr sz="3200"/>
            </a:lvl7pPr>
            <a:lvl8pPr marL="6399840" indent="0" algn="ctr">
              <a:buNone/>
              <a:defRPr sz="3200"/>
            </a:lvl8pPr>
            <a:lvl9pPr marL="7314102" indent="0" algn="ctr">
              <a:buNone/>
              <a:defRPr sz="3200"/>
            </a:lvl9pPr>
          </a:lstStyle>
          <a:p>
            <a:r>
              <a:rPr lang="en-US" dirty="0"/>
              <a:t>Click to edit Master subtitle style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869380" y="12746137"/>
            <a:ext cx="1785847" cy="426806"/>
          </a:xfrm>
          <a:prstGeom prst="rect">
            <a:avLst/>
          </a:prstGeom>
        </p:spPr>
      </p:pic>
    </p:spTree>
    <p:extLst>
      <p:ext uri="{BB962C8B-B14F-4D97-AF65-F5344CB8AC3E}">
        <p14:creationId xmlns:p14="http://schemas.microsoft.com/office/powerpoint/2010/main" val="317944572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5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25403" y="0"/>
            <a:ext cx="24387175" cy="13716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
        <p:nvSpPr>
          <p:cNvPr id="2" name="Rectangle 1"/>
          <p:cNvSpPr/>
          <p:nvPr userDrawn="1"/>
        </p:nvSpPr>
        <p:spPr>
          <a:xfrm>
            <a:off x="25403" y="0"/>
            <a:ext cx="24387175" cy="13716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66" tIns="91434" rIns="182866" bIns="91434" rtlCol="0" anchor="ctr"/>
          <a:lstStyle/>
          <a:p>
            <a:pPr algn="ctr" defTabSz="2176842" hangingPunct="1"/>
            <a:endParaRPr lang="en-US" sz="4300" kern="1200">
              <a:solidFill>
                <a:prstClr val="white"/>
              </a:solidFill>
            </a:endParaRPr>
          </a:p>
        </p:txBody>
      </p:sp>
    </p:spTree>
    <p:extLst>
      <p:ext uri="{BB962C8B-B14F-4D97-AF65-F5344CB8AC3E}">
        <p14:creationId xmlns:p14="http://schemas.microsoft.com/office/powerpoint/2010/main" val="263193605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044" y="1042416"/>
            <a:ext cx="21942743" cy="822960"/>
          </a:xfrm>
        </p:spPr>
        <p:txBody>
          <a:bodyPr wrap="square">
            <a:noAutofit/>
          </a:bodyPr>
          <a:lstStyle>
            <a:lvl1pPr algn="l" defTabSz="1828434" rtl="0" eaLnBrk="1" latinLnBrk="0" hangingPunct="1">
              <a:lnSpc>
                <a:spcPct val="90000"/>
              </a:lnSpc>
              <a:spcBef>
                <a:spcPct val="0"/>
              </a:spcBef>
              <a:buNone/>
              <a:defRPr sz="5598" b="1" kern="1200" dirty="0">
                <a:solidFill>
                  <a:schemeClr val="tx1"/>
                </a:solidFill>
                <a:latin typeface="+mj-lt"/>
                <a:ea typeface="+mj-ea"/>
                <a:cs typeface="+mj-cs"/>
              </a:defRPr>
            </a:lvl1pPr>
          </a:lstStyle>
          <a:p>
            <a:r>
              <a:rPr dirty="0"/>
              <a:t>Click to add one-line title</a:t>
            </a:r>
          </a:p>
        </p:txBody>
      </p:sp>
      <p:sp>
        <p:nvSpPr>
          <p:cNvPr id="8" name="Text Placeholder 7"/>
          <p:cNvSpPr>
            <a:spLocks noGrp="1"/>
          </p:cNvSpPr>
          <p:nvPr>
            <p:ph type="body" sz="quarter" idx="13" hasCustomPrompt="1"/>
          </p:nvPr>
        </p:nvSpPr>
        <p:spPr>
          <a:xfrm>
            <a:off x="1219042" y="1868480"/>
            <a:ext cx="21942743" cy="762000"/>
          </a:xfrm>
        </p:spPr>
        <p:txBody>
          <a:bodyPr>
            <a:noAutofit/>
          </a:bodyPr>
          <a:lstStyle>
            <a:lvl1pPr marL="0" indent="0">
              <a:spcBef>
                <a:spcPts val="0"/>
              </a:spcBef>
              <a:buNone/>
              <a:defRPr sz="4800" baseline="0"/>
            </a:lvl1pPr>
            <a:lvl2pPr marL="0" indent="0">
              <a:spcBef>
                <a:spcPts val="0"/>
              </a:spcBef>
              <a:buNone/>
              <a:defRPr sz="4800"/>
            </a:lvl2pPr>
            <a:lvl3pPr marL="0" indent="0">
              <a:spcBef>
                <a:spcPts val="0"/>
              </a:spcBef>
              <a:buNone/>
              <a:defRPr sz="4800"/>
            </a:lvl3pPr>
            <a:lvl4pPr marL="0" indent="0">
              <a:spcBef>
                <a:spcPts val="0"/>
              </a:spcBef>
              <a:buNone/>
              <a:defRPr sz="4800"/>
            </a:lvl4pPr>
            <a:lvl5pPr marL="0" indent="0">
              <a:spcBef>
                <a:spcPts val="0"/>
              </a:spcBef>
              <a:buNone/>
              <a:defRPr sz="4800"/>
            </a:lvl5pPr>
            <a:lvl6pPr marL="0" indent="0">
              <a:spcBef>
                <a:spcPts val="0"/>
              </a:spcBef>
              <a:buNone/>
              <a:defRPr sz="4800"/>
            </a:lvl6pPr>
            <a:lvl7pPr marL="0" indent="0">
              <a:spcBef>
                <a:spcPts val="0"/>
              </a:spcBef>
              <a:buNone/>
              <a:defRPr sz="4800"/>
            </a:lvl7pPr>
            <a:lvl8pPr marL="0" indent="0">
              <a:spcBef>
                <a:spcPts val="0"/>
              </a:spcBef>
              <a:buNone/>
              <a:defRPr sz="4800"/>
            </a:lvl8pPr>
            <a:lvl9pPr marL="0" indent="0">
              <a:spcBef>
                <a:spcPts val="0"/>
              </a:spcBef>
              <a:buNone/>
              <a:defRPr sz="4800"/>
            </a:lvl9pPr>
          </a:lstStyle>
          <a:p>
            <a:pPr lvl="0"/>
            <a:r>
              <a:t>Click to add one-line subtitle</a:t>
            </a:r>
          </a:p>
        </p:txBody>
      </p:sp>
      <p:sp>
        <p:nvSpPr>
          <p:cNvPr id="3" name="Content Placeholder 2"/>
          <p:cNvSpPr>
            <a:spLocks noGrp="1"/>
          </p:cNvSpPr>
          <p:nvPr>
            <p:ph idx="1"/>
          </p:nvPr>
        </p:nvSpPr>
        <p:spPr>
          <a:xfrm>
            <a:off x="1219359" y="3048003"/>
            <a:ext cx="21942425" cy="914399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11197882" y="12852208"/>
            <a:ext cx="1991415" cy="420624"/>
          </a:xfrm>
          <a:prstGeom prst="rect">
            <a:avLst/>
          </a:prstGeom>
        </p:spPr>
        <p:txBody>
          <a:bodyPr/>
          <a:lstStyle/>
          <a:p>
            <a:pPr defTabSz="2176842"/>
            <a:endParaRPr lang="en-US">
              <a:solidFill>
                <a:srgbClr val="212E35"/>
              </a:solidFill>
            </a:endParaRPr>
          </a:p>
        </p:txBody>
      </p:sp>
      <p:sp>
        <p:nvSpPr>
          <p:cNvPr id="5" name="Footer Placeholder 4"/>
          <p:cNvSpPr>
            <a:spLocks noGrp="1"/>
          </p:cNvSpPr>
          <p:nvPr>
            <p:ph type="ftr" sz="quarter" idx="11"/>
          </p:nvPr>
        </p:nvSpPr>
        <p:spPr>
          <a:xfrm>
            <a:off x="13870206" y="12852208"/>
            <a:ext cx="8051444" cy="420624"/>
          </a:xfrm>
          <a:prstGeom prst="rect">
            <a:avLst/>
          </a:prstGeom>
        </p:spPr>
        <p:txBody>
          <a:bodyPr/>
          <a:lstStyle/>
          <a:p>
            <a:pPr defTabSz="2176842"/>
            <a:endParaRPr lang="en-US">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5062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dirty="0"/>
              <a:t>Click to edit Master title style</a:t>
            </a:r>
            <a:endParaRPr dirty="0"/>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Date Placeholder 1"/>
          <p:cNvSpPr>
            <a:spLocks noGrp="1"/>
          </p:cNvSpPr>
          <p:nvPr>
            <p:ph type="dt" sz="half" idx="10"/>
          </p:nvPr>
        </p:nvSpPr>
        <p:spPr>
          <a:xfrm>
            <a:off x="11197882" y="12852208"/>
            <a:ext cx="1991415" cy="420624"/>
          </a:xfrm>
          <a:prstGeom prst="rect">
            <a:avLst/>
          </a:prstGeom>
        </p:spPr>
        <p:txBody>
          <a:bodyPr/>
          <a:lstStyle/>
          <a:p>
            <a:pPr defTabSz="2176842"/>
            <a:endParaRPr lang="en-US">
              <a:solidFill>
                <a:srgbClr val="212E35"/>
              </a:solidFill>
            </a:endParaRPr>
          </a:p>
        </p:txBody>
      </p:sp>
      <p:sp>
        <p:nvSpPr>
          <p:cNvPr id="8" name="Footer Placeholder 7"/>
          <p:cNvSpPr>
            <a:spLocks noGrp="1"/>
          </p:cNvSpPr>
          <p:nvPr>
            <p:ph type="ftr" sz="quarter" idx="11"/>
          </p:nvPr>
        </p:nvSpPr>
        <p:spPr>
          <a:xfrm>
            <a:off x="13870206" y="12852208"/>
            <a:ext cx="8051444" cy="420624"/>
          </a:xfrm>
          <a:prstGeom prst="rect">
            <a:avLst/>
          </a:prstGeom>
        </p:spPr>
        <p:txBody>
          <a:bodyPr/>
          <a:lstStyle/>
          <a:p>
            <a:pPr defTabSz="2176842"/>
            <a:endParaRPr lang="en-US">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15982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60DC4-9C38-EC45-9EFE-C612F94FAE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Tree>
    <p:extLst>
      <p:ext uri="{BB962C8B-B14F-4D97-AF65-F5344CB8AC3E}">
        <p14:creationId xmlns:p14="http://schemas.microsoft.com/office/powerpoint/2010/main" val="1130909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0185C2-45EA-734E-818A-497BED6E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Tree>
    <p:extLst>
      <p:ext uri="{BB962C8B-B14F-4D97-AF65-F5344CB8AC3E}">
        <p14:creationId xmlns:p14="http://schemas.microsoft.com/office/powerpoint/2010/main" val="2479355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sp>
        <p:nvSpPr>
          <p:cNvPr id="5" name="Blue bar">
            <a:extLst>
              <a:ext uri="{FF2B5EF4-FFF2-40B4-BE49-F238E27FC236}">
                <a16:creationId xmlns:a16="http://schemas.microsoft.com/office/drawing/2014/main" id="{29267154-101B-2644-92A9-E50DBDCBCB86}"/>
              </a:ext>
            </a:extLst>
          </p:cNvPr>
          <p:cNvSpPr/>
          <p:nvPr userDrawn="1"/>
        </p:nvSpPr>
        <p:spPr>
          <a:xfrm>
            <a:off x="1889372" y="0"/>
            <a:ext cx="3599861" cy="303688"/>
          </a:xfrm>
          <a:prstGeom prst="rect">
            <a:avLst/>
          </a:prstGeom>
          <a:solidFill>
            <a:schemeClr val="bg1"/>
          </a:solidFill>
          <a:ln w="12700">
            <a:miter lim="400000"/>
          </a:ln>
        </p:spPr>
        <p:txBody>
          <a:bodyPr lIns="91438" rIns="91438" anchor="ctr"/>
          <a:lstStyle/>
          <a:p>
            <a:pPr algn="ctr">
              <a:defRPr>
                <a:solidFill>
                  <a:srgbClr val="FFFFFF"/>
                </a:solidFill>
              </a:defRPr>
            </a:pPr>
            <a:endParaRPr sz="8600"/>
          </a:p>
        </p:txBody>
      </p:sp>
      <p:pic>
        <p:nvPicPr>
          <p:cNvPr id="7" name="Picture 6">
            <a:extLst>
              <a:ext uri="{FF2B5EF4-FFF2-40B4-BE49-F238E27FC236}">
                <a16:creationId xmlns:a16="http://schemas.microsoft.com/office/drawing/2014/main" id="{53C224D8-DFD5-B246-987D-DC104C48FE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1">
            <a:extLst>
              <a:ext uri="{FF2B5EF4-FFF2-40B4-BE49-F238E27FC236}">
                <a16:creationId xmlns:a16="http://schemas.microsoft.com/office/drawing/2014/main" id="{A196913E-FDD5-2745-AD83-FC9DEFAB4F11}"/>
              </a:ext>
            </a:extLst>
          </p:cNvPr>
          <p:cNvSpPr>
            <a:spLocks noGrp="1"/>
          </p:cNvSpPr>
          <p:nvPr>
            <p:ph type="ctrTitle"/>
          </p:nvPr>
        </p:nvSpPr>
        <p:spPr>
          <a:xfrm>
            <a:off x="1889373" y="4893022"/>
            <a:ext cx="15446361" cy="3929956"/>
          </a:xfrm>
        </p:spPr>
        <p:txBody>
          <a:bodyPr anchor="b" anchorCtr="0">
            <a:normAutofit/>
          </a:bodyPr>
          <a:lstStyle>
            <a:lvl1pPr algn="l">
              <a:lnSpc>
                <a:spcPct val="80000"/>
              </a:lnSpc>
              <a:defRPr sz="12000">
                <a:solidFill>
                  <a:schemeClr val="bg1"/>
                </a:solidFill>
              </a:defRPr>
            </a:lvl1pPr>
          </a:lstStyle>
          <a:p>
            <a:endParaRPr lang="en-US"/>
          </a:p>
        </p:txBody>
      </p:sp>
      <p:sp>
        <p:nvSpPr>
          <p:cNvPr id="6" name="Shape 48">
            <a:extLst>
              <a:ext uri="{FF2B5EF4-FFF2-40B4-BE49-F238E27FC236}">
                <a16:creationId xmlns:a16="http://schemas.microsoft.com/office/drawing/2014/main" id="{80580306-FBB7-9641-AFF6-169E3C4427F5}"/>
              </a:ext>
            </a:extLst>
          </p:cNvPr>
          <p:cNvSpPr>
            <a:spLocks noGrp="1"/>
          </p:cNvSpPr>
          <p:nvPr>
            <p:ph type="body" sz="quarter" idx="10" hasCustomPrompt="1"/>
          </p:nvPr>
        </p:nvSpPr>
        <p:spPr>
          <a:xfrm>
            <a:off x="1903575" y="9480527"/>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a:t>Speaker Name</a:t>
            </a:r>
            <a:endParaRPr/>
          </a:p>
          <a:p>
            <a:pPr lvl="1"/>
            <a:r>
              <a:rPr lang="en-US"/>
              <a:t>Title/Company</a:t>
            </a:r>
            <a:endParaRPr/>
          </a:p>
          <a:p>
            <a:pPr lvl="2"/>
            <a:r>
              <a:rPr lang="en-US"/>
              <a:t>Date</a:t>
            </a:r>
            <a:endParaRPr/>
          </a:p>
        </p:txBody>
      </p:sp>
    </p:spTree>
    <p:extLst>
      <p:ext uri="{BB962C8B-B14F-4D97-AF65-F5344CB8AC3E}">
        <p14:creationId xmlns:p14="http://schemas.microsoft.com/office/powerpoint/2010/main" val="4215288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sp>
        <p:nvSpPr>
          <p:cNvPr id="5" name="Blue bar">
            <a:extLst>
              <a:ext uri="{FF2B5EF4-FFF2-40B4-BE49-F238E27FC236}">
                <a16:creationId xmlns:a16="http://schemas.microsoft.com/office/drawing/2014/main" id="{29267154-101B-2644-92A9-E50DBDCBCB86}"/>
              </a:ext>
            </a:extLst>
          </p:cNvPr>
          <p:cNvSpPr/>
          <p:nvPr userDrawn="1"/>
        </p:nvSpPr>
        <p:spPr>
          <a:xfrm>
            <a:off x="1889372" y="0"/>
            <a:ext cx="3599861" cy="303688"/>
          </a:xfrm>
          <a:prstGeom prst="rect">
            <a:avLst/>
          </a:prstGeom>
          <a:solidFill>
            <a:schemeClr val="bg1"/>
          </a:solidFill>
          <a:ln w="12700">
            <a:miter lim="400000"/>
          </a:ln>
        </p:spPr>
        <p:txBody>
          <a:bodyPr lIns="91438" rIns="91438" anchor="ctr"/>
          <a:lstStyle/>
          <a:p>
            <a:pPr algn="ctr">
              <a:defRPr>
                <a:solidFill>
                  <a:srgbClr val="FFFFFF"/>
                </a:solidFill>
              </a:defRPr>
            </a:pPr>
            <a:endParaRPr sz="8600"/>
          </a:p>
        </p:txBody>
      </p:sp>
      <p:pic>
        <p:nvPicPr>
          <p:cNvPr id="4" name="Picture 3">
            <a:extLst>
              <a:ext uri="{FF2B5EF4-FFF2-40B4-BE49-F238E27FC236}">
                <a16:creationId xmlns:a16="http://schemas.microsoft.com/office/drawing/2014/main" id="{4EAF133E-9A31-DA43-B260-590D446B1D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7" name="Title 1"/>
          <p:cNvSpPr>
            <a:spLocks noGrp="1"/>
          </p:cNvSpPr>
          <p:nvPr>
            <p:ph type="ctrTitle"/>
          </p:nvPr>
        </p:nvSpPr>
        <p:spPr>
          <a:xfrm>
            <a:off x="1889372" y="4893022"/>
            <a:ext cx="15454204" cy="3929956"/>
          </a:xfrm>
        </p:spPr>
        <p:txBody>
          <a:bodyPr anchor="b" anchorCtr="0">
            <a:normAutofit/>
          </a:bodyPr>
          <a:lstStyle>
            <a:lvl1pPr algn="l">
              <a:lnSpc>
                <a:spcPct val="80000"/>
              </a:lnSpc>
              <a:defRPr sz="12000">
                <a:solidFill>
                  <a:schemeClr val="bg1"/>
                </a:solidFill>
              </a:defRPr>
            </a:lvl1pPr>
          </a:lstStyle>
          <a:p>
            <a:r>
              <a:rPr lang="en-US"/>
              <a:t>Click to edit Master title style</a:t>
            </a:r>
          </a:p>
        </p:txBody>
      </p:sp>
      <p:sp>
        <p:nvSpPr>
          <p:cNvPr id="8" name="Shape 48"/>
          <p:cNvSpPr>
            <a:spLocks noGrp="1"/>
          </p:cNvSpPr>
          <p:nvPr>
            <p:ph type="body" sz="quarter" idx="10" hasCustomPrompt="1"/>
          </p:nvPr>
        </p:nvSpPr>
        <p:spPr>
          <a:xfrm>
            <a:off x="1903575" y="10142007"/>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a:t>Speaker Name</a:t>
            </a:r>
            <a:endParaRPr/>
          </a:p>
          <a:p>
            <a:pPr lvl="1"/>
            <a:r>
              <a:rPr lang="en-US"/>
              <a:t>Title/Company</a:t>
            </a:r>
            <a:endParaRPr/>
          </a:p>
          <a:p>
            <a:pPr lvl="2"/>
            <a:r>
              <a:rPr lang="en-US"/>
              <a:t>Date</a:t>
            </a:r>
            <a:endParaRPr/>
          </a:p>
        </p:txBody>
      </p:sp>
      <p:sp>
        <p:nvSpPr>
          <p:cNvPr id="9" name="Text Placeholder 2"/>
          <p:cNvSpPr>
            <a:spLocks noGrp="1"/>
          </p:cNvSpPr>
          <p:nvPr>
            <p:ph type="body" sz="quarter" idx="11"/>
          </p:nvPr>
        </p:nvSpPr>
        <p:spPr>
          <a:xfrm>
            <a:off x="1889247" y="8822978"/>
            <a:ext cx="15454330" cy="1024116"/>
          </a:xfrm>
        </p:spPr>
        <p:txBody>
          <a:bodyPr/>
          <a:lstStyle>
            <a:lvl1pPr marL="0" indent="0">
              <a:buNone/>
              <a:defRPr sz="6400">
                <a:solidFill>
                  <a:schemeClr val="bg1"/>
                </a:solidFill>
              </a:defRPr>
            </a:lvl1pPr>
          </a:lstStyle>
          <a:p>
            <a:pPr lvl="0"/>
            <a:r>
              <a:rPr lang="en-US"/>
              <a:t>Edit Master text styles</a:t>
            </a:r>
          </a:p>
        </p:txBody>
      </p:sp>
    </p:spTree>
    <p:extLst>
      <p:ext uri="{BB962C8B-B14F-4D97-AF65-F5344CB8AC3E}">
        <p14:creationId xmlns:p14="http://schemas.microsoft.com/office/powerpoint/2010/main" val="1338940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sp>
        <p:nvSpPr>
          <p:cNvPr id="5" name="Blue bar">
            <a:extLst>
              <a:ext uri="{FF2B5EF4-FFF2-40B4-BE49-F238E27FC236}">
                <a16:creationId xmlns:a16="http://schemas.microsoft.com/office/drawing/2014/main" id="{14A7786F-EC6B-584D-BC8A-31F0C33121E8}"/>
              </a:ext>
            </a:extLst>
          </p:cNvPr>
          <p:cNvSpPr/>
          <p:nvPr userDrawn="1"/>
        </p:nvSpPr>
        <p:spPr>
          <a:xfrm>
            <a:off x="1889372" y="0"/>
            <a:ext cx="3599861" cy="303688"/>
          </a:xfrm>
          <a:prstGeom prst="rect">
            <a:avLst/>
          </a:prstGeom>
          <a:solidFill>
            <a:schemeClr val="bg1"/>
          </a:solidFill>
          <a:ln w="12700">
            <a:miter lim="400000"/>
          </a:ln>
        </p:spPr>
        <p:txBody>
          <a:bodyPr lIns="91438" rIns="91438" anchor="ctr"/>
          <a:lstStyle/>
          <a:p>
            <a:pPr algn="ctr">
              <a:defRPr>
                <a:solidFill>
                  <a:srgbClr val="FFFFFF"/>
                </a:solidFill>
              </a:defRPr>
            </a:pPr>
            <a:endParaRPr sz="8600"/>
          </a:p>
        </p:txBody>
      </p:sp>
      <p:pic>
        <p:nvPicPr>
          <p:cNvPr id="4" name="Picture 3">
            <a:extLst>
              <a:ext uri="{FF2B5EF4-FFF2-40B4-BE49-F238E27FC236}">
                <a16:creationId xmlns:a16="http://schemas.microsoft.com/office/drawing/2014/main" id="{D786A305-F914-1048-BAEF-FBEFFEB365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6" name="Title 1">
            <a:extLst>
              <a:ext uri="{FF2B5EF4-FFF2-40B4-BE49-F238E27FC236}">
                <a16:creationId xmlns:a16="http://schemas.microsoft.com/office/drawing/2014/main" id="{B51C9889-1FA7-1E40-9D6F-846F6F44C3E4}"/>
              </a:ext>
            </a:extLst>
          </p:cNvPr>
          <p:cNvSpPr>
            <a:spLocks noGrp="1"/>
          </p:cNvSpPr>
          <p:nvPr>
            <p:ph type="ctrTitle"/>
          </p:nvPr>
        </p:nvSpPr>
        <p:spPr>
          <a:xfrm>
            <a:off x="1889372" y="4893022"/>
            <a:ext cx="15447575" cy="3929956"/>
          </a:xfrm>
        </p:spPr>
        <p:txBody>
          <a:bodyPr anchor="b" anchorCtr="0">
            <a:normAutofit/>
          </a:bodyPr>
          <a:lstStyle>
            <a:lvl1pPr algn="l">
              <a:lnSpc>
                <a:spcPct val="80000"/>
              </a:lnSpc>
              <a:defRPr sz="12000">
                <a:solidFill>
                  <a:schemeClr val="bg1"/>
                </a:solidFill>
              </a:defRPr>
            </a:lvl1pPr>
          </a:lstStyle>
          <a:p>
            <a:endParaRPr lang="en-US"/>
          </a:p>
        </p:txBody>
      </p:sp>
      <p:sp>
        <p:nvSpPr>
          <p:cNvPr id="7" name="Shape 48">
            <a:extLst>
              <a:ext uri="{FF2B5EF4-FFF2-40B4-BE49-F238E27FC236}">
                <a16:creationId xmlns:a16="http://schemas.microsoft.com/office/drawing/2014/main" id="{62C34D43-A819-5644-A92D-39CA3F3F9E8B}"/>
              </a:ext>
            </a:extLst>
          </p:cNvPr>
          <p:cNvSpPr>
            <a:spLocks noGrp="1"/>
          </p:cNvSpPr>
          <p:nvPr>
            <p:ph type="body" sz="quarter" idx="10" hasCustomPrompt="1"/>
          </p:nvPr>
        </p:nvSpPr>
        <p:spPr>
          <a:xfrm>
            <a:off x="1903575" y="9480527"/>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a:t>Speaker Name</a:t>
            </a:r>
            <a:endParaRPr/>
          </a:p>
          <a:p>
            <a:pPr lvl="1"/>
            <a:r>
              <a:rPr lang="en-US"/>
              <a:t>Title/Company</a:t>
            </a:r>
            <a:endParaRPr/>
          </a:p>
          <a:p>
            <a:pPr lvl="2"/>
            <a:r>
              <a:rPr lang="en-US"/>
              <a:t>Date</a:t>
            </a:r>
            <a:endParaRPr/>
          </a:p>
        </p:txBody>
      </p:sp>
    </p:spTree>
    <p:extLst>
      <p:ext uri="{BB962C8B-B14F-4D97-AF65-F5344CB8AC3E}">
        <p14:creationId xmlns:p14="http://schemas.microsoft.com/office/powerpoint/2010/main" val="2895629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18" y="858545"/>
            <a:ext cx="20626215" cy="2152446"/>
          </a:xfrm>
        </p:spPr>
        <p:txBody>
          <a:bodyPr/>
          <a:lstStyle/>
          <a:p>
            <a:r>
              <a:rPr lang="en-US"/>
              <a:t>Click to edit Master title style</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5" name="Text Placeholder 8"/>
          <p:cNvSpPr>
            <a:spLocks noGrp="1"/>
          </p:cNvSpPr>
          <p:nvPr>
            <p:ph type="body" sz="quarter" idx="13" hasCustomPrompt="1"/>
          </p:nvPr>
        </p:nvSpPr>
        <p:spPr>
          <a:xfrm>
            <a:off x="1893818"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(20pt)</a:t>
            </a:r>
          </a:p>
        </p:txBody>
      </p:sp>
      <p:sp>
        <p:nvSpPr>
          <p:cNvPr id="6" name="Content Placeholder 2"/>
          <p:cNvSpPr>
            <a:spLocks noGrp="1"/>
          </p:cNvSpPr>
          <p:nvPr>
            <p:ph idx="1"/>
          </p:nvPr>
        </p:nvSpPr>
        <p:spPr>
          <a:xfrm>
            <a:off x="1893818" y="4087211"/>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68816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996E5-B511-5241-9E56-3CF21CB99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8" name="Title 1"/>
          <p:cNvSpPr>
            <a:spLocks noGrp="1"/>
          </p:cNvSpPr>
          <p:nvPr>
            <p:ph type="ctrTitle"/>
          </p:nvPr>
        </p:nvSpPr>
        <p:spPr>
          <a:xfrm>
            <a:off x="1902200" y="4893022"/>
            <a:ext cx="15454204" cy="3929956"/>
          </a:xfrm>
        </p:spPr>
        <p:txBody>
          <a:bodyPr anchor="b" anchorCtr="0">
            <a:normAutofit/>
          </a:bodyPr>
          <a:lstStyle>
            <a:lvl1pPr algn="l">
              <a:lnSpc>
                <a:spcPct val="80000"/>
              </a:lnSpc>
              <a:defRPr sz="12000">
                <a:solidFill>
                  <a:schemeClr val="bg1"/>
                </a:solidFill>
              </a:defRPr>
            </a:lvl1pPr>
          </a:lstStyle>
          <a:p>
            <a:r>
              <a:rPr lang="en-US"/>
              <a:t>Click to edit Master title style</a:t>
            </a:r>
          </a:p>
        </p:txBody>
      </p:sp>
      <p:sp>
        <p:nvSpPr>
          <p:cNvPr id="9" name="Shape 48"/>
          <p:cNvSpPr>
            <a:spLocks noGrp="1"/>
          </p:cNvSpPr>
          <p:nvPr>
            <p:ph type="body" sz="quarter" idx="10" hasCustomPrompt="1"/>
          </p:nvPr>
        </p:nvSpPr>
        <p:spPr>
          <a:xfrm>
            <a:off x="1903575" y="10142007"/>
            <a:ext cx="8541610" cy="2854906"/>
          </a:xfrm>
          <a:prstGeom prst="rect">
            <a:avLst/>
          </a:prstGeom>
        </p:spPr>
        <p:txBody>
          <a:bodyPr>
            <a:noAutofit/>
          </a:bodyPr>
          <a:lstStyle>
            <a:lvl1pPr marL="0" indent="0">
              <a:lnSpc>
                <a:spcPct val="80000"/>
              </a:lnSpc>
              <a:spcBef>
                <a:spcPts val="0"/>
              </a:spcBef>
              <a:spcAft>
                <a:spcPts val="1200"/>
              </a:spcAft>
              <a:buSzTx/>
              <a:buFontTx/>
              <a:buNone/>
              <a:defRPr sz="4000">
                <a:solidFill>
                  <a:srgbClr val="FFFFFF"/>
                </a:solidFill>
              </a:defRPr>
            </a:lvl1pPr>
            <a:lvl2pPr marL="0" indent="0">
              <a:lnSpc>
                <a:spcPct val="80000"/>
              </a:lnSpc>
              <a:spcBef>
                <a:spcPts val="0"/>
              </a:spcBef>
              <a:spcAft>
                <a:spcPts val="1200"/>
              </a:spcAft>
              <a:buSzTx/>
              <a:buFontTx/>
              <a:buNone/>
              <a:defRPr sz="4000">
                <a:solidFill>
                  <a:srgbClr val="FFFFFF"/>
                </a:solidFill>
              </a:defRPr>
            </a:lvl2pPr>
            <a:lvl3pPr marL="0" indent="0">
              <a:lnSpc>
                <a:spcPct val="80000"/>
              </a:lnSpc>
              <a:spcBef>
                <a:spcPts val="0"/>
              </a:spcBef>
              <a:spcAft>
                <a:spcPts val="1200"/>
              </a:spcAft>
              <a:buSzTx/>
              <a:buFontTx/>
              <a:buNone/>
              <a:defRPr sz="4000">
                <a:solidFill>
                  <a:srgbClr val="FFFFFF"/>
                </a:solidFill>
              </a:defRPr>
            </a:lvl3pPr>
            <a:lvl4pPr marL="0" indent="0">
              <a:lnSpc>
                <a:spcPct val="80000"/>
              </a:lnSpc>
              <a:spcBef>
                <a:spcPts val="0"/>
              </a:spcBef>
              <a:spcAft>
                <a:spcPts val="1200"/>
              </a:spcAft>
              <a:buSzTx/>
              <a:buFontTx/>
              <a:buNone/>
              <a:defRPr sz="4800">
                <a:solidFill>
                  <a:srgbClr val="FFFFFF"/>
                </a:solidFill>
              </a:defRPr>
            </a:lvl4pPr>
            <a:lvl5pPr marL="0" indent="0">
              <a:lnSpc>
                <a:spcPct val="80000"/>
              </a:lnSpc>
              <a:spcBef>
                <a:spcPts val="0"/>
              </a:spcBef>
              <a:spcAft>
                <a:spcPts val="1200"/>
              </a:spcAft>
              <a:buSzTx/>
              <a:buFontTx/>
              <a:buNone/>
              <a:defRPr sz="4800">
                <a:solidFill>
                  <a:srgbClr val="FFFFFF"/>
                </a:solidFill>
              </a:defRPr>
            </a:lvl5pPr>
          </a:lstStyle>
          <a:p>
            <a:r>
              <a:rPr lang="en-US"/>
              <a:t>Speaker Name</a:t>
            </a:r>
            <a:endParaRPr/>
          </a:p>
          <a:p>
            <a:pPr lvl="1"/>
            <a:r>
              <a:rPr lang="en-US"/>
              <a:t>Title/Company</a:t>
            </a:r>
            <a:endParaRPr/>
          </a:p>
          <a:p>
            <a:pPr lvl="2"/>
            <a:r>
              <a:rPr lang="en-US"/>
              <a:t>Date</a:t>
            </a:r>
            <a:endParaRPr/>
          </a:p>
        </p:txBody>
      </p:sp>
      <p:sp>
        <p:nvSpPr>
          <p:cNvPr id="10" name="Text Placeholder 2"/>
          <p:cNvSpPr>
            <a:spLocks noGrp="1"/>
          </p:cNvSpPr>
          <p:nvPr>
            <p:ph type="body" sz="quarter" idx="11"/>
          </p:nvPr>
        </p:nvSpPr>
        <p:spPr>
          <a:xfrm>
            <a:off x="1902075" y="8822978"/>
            <a:ext cx="15454330" cy="1024116"/>
          </a:xfrm>
        </p:spPr>
        <p:txBody>
          <a:bodyPr/>
          <a:lstStyle>
            <a:lvl1pPr marL="0" indent="0">
              <a:buNone/>
              <a:defRPr sz="6400">
                <a:solidFill>
                  <a:schemeClr val="bg1"/>
                </a:solidFill>
              </a:defRPr>
            </a:lvl1pPr>
          </a:lstStyle>
          <a:p>
            <a:pPr lvl="0"/>
            <a:r>
              <a:rPr lang="en-US"/>
              <a:t>Edit Master text styles</a:t>
            </a:r>
          </a:p>
        </p:txBody>
      </p:sp>
    </p:spTree>
    <p:extLst>
      <p:ext uri="{BB962C8B-B14F-4D97-AF65-F5344CB8AC3E}">
        <p14:creationId xmlns:p14="http://schemas.microsoft.com/office/powerpoint/2010/main" val="646202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5"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7"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Title and Content</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19331026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4000"/>
            </a:lvl1pPr>
            <a:lvl2pPr>
              <a:defRPr sz="3600"/>
            </a:lvl2pPr>
            <a:lvl3pPr>
              <a:defRPr sz="3200"/>
            </a:lvl3pPr>
            <a:lvl4pPr>
              <a:defRPr sz="2800"/>
            </a:lvl4pPr>
            <a:lvl5pPr>
              <a:defRPr sz="2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7" name="Title Placeholder 1"/>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Title and Content—INFORM</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691012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3820" y="858550"/>
            <a:ext cx="20626215" cy="1315688"/>
          </a:xfrm>
        </p:spPr>
        <p:txBody>
          <a:bodyPr>
            <a:normAutofit/>
          </a:bodyPr>
          <a:lstStyle>
            <a:lvl1pPr>
              <a:defRPr/>
            </a:lvl1pPr>
          </a:lstStyle>
          <a:p>
            <a:r>
              <a:rPr lang="en-US"/>
              <a:t>Content + Subtitle</a:t>
            </a:r>
          </a:p>
        </p:txBody>
      </p:sp>
      <p:sp>
        <p:nvSpPr>
          <p:cNvPr id="5" name="subtitle"/>
          <p:cNvSpPr>
            <a:spLocks noGrp="1"/>
          </p:cNvSpPr>
          <p:nvPr>
            <p:ph type="body" sz="quarter" idx="13" hasCustomPrompt="1"/>
          </p:nvPr>
        </p:nvSpPr>
        <p:spPr>
          <a:xfrm>
            <a:off x="1902201" y="2174239"/>
            <a:ext cx="20626215"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8" name="Text Placeholder 2"/>
          <p:cNvSpPr>
            <a:spLocks noGrp="1"/>
          </p:cNvSpPr>
          <p:nvPr>
            <p:ph idx="1"/>
          </p:nvPr>
        </p:nvSpPr>
        <p:spPr>
          <a:xfrm>
            <a:off x="1893820" y="3456000"/>
            <a:ext cx="20626215" cy="890427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580307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4000"/>
            </a:lvl1pPr>
            <a:lvl2pPr>
              <a:defRPr sz="3600"/>
            </a:lvl2pPr>
            <a:lvl3pPr>
              <a:defRPr sz="3200"/>
            </a:lvl3pPr>
            <a:lvl4pPr>
              <a:defRPr sz="2800"/>
            </a:lvl4pPr>
            <a:lvl5pPr>
              <a:defRPr sz="2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7" name="Title 1"/>
          <p:cNvSpPr>
            <a:spLocks noGrp="1"/>
          </p:cNvSpPr>
          <p:nvPr>
            <p:ph type="title" hasCustomPrompt="1"/>
          </p:nvPr>
        </p:nvSpPr>
        <p:spPr>
          <a:xfrm>
            <a:off x="1893820" y="858550"/>
            <a:ext cx="20626215" cy="1315688"/>
          </a:xfrm>
        </p:spPr>
        <p:txBody>
          <a:bodyPr>
            <a:normAutofit/>
          </a:bodyPr>
          <a:lstStyle>
            <a:lvl1pPr>
              <a:defRPr/>
            </a:lvl1pPr>
          </a:lstStyle>
          <a:p>
            <a:r>
              <a:rPr lang="en-US"/>
              <a:t>Content + Subtitle—INFORM</a:t>
            </a:r>
          </a:p>
        </p:txBody>
      </p:sp>
      <p:sp>
        <p:nvSpPr>
          <p:cNvPr id="8" name="Text Placeholder 8"/>
          <p:cNvSpPr>
            <a:spLocks noGrp="1"/>
          </p:cNvSpPr>
          <p:nvPr>
            <p:ph type="body" sz="quarter" idx="13" hasCustomPrompt="1"/>
          </p:nvPr>
        </p:nvSpPr>
        <p:spPr>
          <a:xfrm>
            <a:off x="1902202" y="2174239"/>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9"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6666926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6" name="Title Placeholder"/>
          <p:cNvSpPr>
            <a:spLocks noGrp="1"/>
          </p:cNvSpPr>
          <p:nvPr>
            <p:ph type="title" hasCustomPrompt="1"/>
          </p:nvPr>
        </p:nvSpPr>
        <p:spPr>
          <a:xfrm>
            <a:off x="1893820" y="865092"/>
            <a:ext cx="20626215" cy="2160000"/>
          </a:xfrm>
          <a:prstGeom prst="rect">
            <a:avLst/>
          </a:prstGeom>
        </p:spPr>
        <p:txBody>
          <a:bodyPr vert="horz" lIns="0" tIns="45720" rIns="91440" bIns="45720" rtlCol="0" anchor="t">
            <a:noAutofit/>
          </a:bodyPr>
          <a:lstStyle/>
          <a:p>
            <a:r>
              <a:rPr lang="en-US"/>
              <a:t>Title Only</a:t>
            </a:r>
          </a:p>
        </p:txBody>
      </p:sp>
      <p:sp>
        <p:nvSpPr>
          <p:cNvPr id="7"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493748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6" name="Title 1"/>
          <p:cNvSpPr>
            <a:spLocks noGrp="1"/>
          </p:cNvSpPr>
          <p:nvPr>
            <p:ph type="title" hasCustomPrompt="1"/>
          </p:nvPr>
        </p:nvSpPr>
        <p:spPr>
          <a:xfrm>
            <a:off x="1893820" y="858550"/>
            <a:ext cx="20626215" cy="1315688"/>
          </a:xfrm>
        </p:spPr>
        <p:txBody>
          <a:bodyPr>
            <a:normAutofit/>
          </a:bodyPr>
          <a:lstStyle>
            <a:lvl1pPr>
              <a:defRPr/>
            </a:lvl1pPr>
          </a:lstStyle>
          <a:p>
            <a:r>
              <a:rPr lang="en-US"/>
              <a:t>Title + Subtitle Only </a:t>
            </a:r>
          </a:p>
        </p:txBody>
      </p:sp>
      <p:sp>
        <p:nvSpPr>
          <p:cNvPr id="7" name="subtitle"/>
          <p:cNvSpPr>
            <a:spLocks noGrp="1"/>
          </p:cNvSpPr>
          <p:nvPr>
            <p:ph type="body" sz="quarter" idx="13" hasCustomPrompt="1"/>
          </p:nvPr>
        </p:nvSpPr>
        <p:spPr>
          <a:xfrm>
            <a:off x="1902202" y="2174239"/>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417191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5"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1931495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902199" y="3473451"/>
            <a:ext cx="10059710" cy="8880478"/>
          </a:xfrm>
        </p:spPr>
        <p:txBody>
          <a:bodyPr/>
          <a:lstStyle>
            <a:lvl1pPr>
              <a:defRPr sz="4000"/>
            </a:lvl1pPr>
            <a:lvl2pPr>
              <a:defRPr sz="3600"/>
            </a:lvl2pPr>
            <a:lvl3pPr>
              <a:defRPr sz="3200"/>
            </a:lvl3pPr>
            <a:lvl4pPr>
              <a:defRPr sz="2800"/>
            </a:lvl4pPr>
            <a:lvl5pPr>
              <a:defRPr sz="2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12460322" y="3473451"/>
            <a:ext cx="10059710" cy="8880478"/>
          </a:xfrm>
        </p:spPr>
        <p:txBody>
          <a:bodyPr/>
          <a:lstStyle>
            <a:lvl1pPr>
              <a:defRPr sz="4000"/>
            </a:lvl1pPr>
            <a:lvl2pPr>
              <a:defRPr sz="3600"/>
            </a:lvl2pPr>
            <a:lvl3pPr>
              <a:defRPr sz="3200"/>
            </a:lvl3pPr>
            <a:lvl4pPr>
              <a:defRPr sz="2800"/>
            </a:lvl4pPr>
            <a:lvl5pPr>
              <a:defRPr sz="2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8" name="Title Placeholder"/>
          <p:cNvSpPr>
            <a:spLocks noGrp="1"/>
          </p:cNvSpPr>
          <p:nvPr>
            <p:ph type="title" hasCustomPrompt="1"/>
          </p:nvPr>
        </p:nvSpPr>
        <p:spPr>
          <a:xfrm>
            <a:off x="1893820" y="864896"/>
            <a:ext cx="20626215" cy="2160000"/>
          </a:xfrm>
          <a:prstGeom prst="rect">
            <a:avLst/>
          </a:prstGeom>
        </p:spPr>
        <p:txBody>
          <a:bodyPr vert="horz" lIns="0" tIns="45720" rIns="91440" bIns="45720" rtlCol="0" anchor="t">
            <a:noAutofit/>
          </a:bodyPr>
          <a:lstStyle>
            <a:lvl1pPr>
              <a:defRPr baseline="0"/>
            </a:lvl1pPr>
          </a:lstStyle>
          <a:p>
            <a:r>
              <a:rPr lang="en-US"/>
              <a:t>Two Columns—INFORM</a:t>
            </a:r>
          </a:p>
        </p:txBody>
      </p:sp>
      <p:sp>
        <p:nvSpPr>
          <p:cNvPr id="9"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742611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902199" y="3473451"/>
            <a:ext cx="10059710" cy="8880478"/>
          </a:xfrm>
        </p:spPr>
        <p:txBody>
          <a:bodyPr/>
          <a:lstStyle>
            <a:lvl1pPr>
              <a:defRPr sz="4000"/>
            </a:lvl1pPr>
            <a:lvl2pPr>
              <a:defRPr sz="3600"/>
            </a:lvl2pPr>
            <a:lvl3pPr>
              <a:defRPr sz="3200"/>
            </a:lvl3pPr>
            <a:lvl4pPr>
              <a:defRPr sz="2800"/>
            </a:lvl4pPr>
            <a:lvl5pPr>
              <a:defRPr sz="2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12460322" y="3473451"/>
            <a:ext cx="10059710" cy="8880478"/>
          </a:xfrm>
        </p:spPr>
        <p:txBody>
          <a:bodyPr/>
          <a:lstStyle>
            <a:lvl1pPr>
              <a:defRPr sz="4000"/>
            </a:lvl1pPr>
            <a:lvl2pPr>
              <a:defRPr sz="3600"/>
            </a:lvl2pPr>
            <a:lvl3pPr>
              <a:defRPr sz="3200"/>
            </a:lvl3pPr>
            <a:lvl4pPr>
              <a:defRPr sz="2800"/>
            </a:lvl4pPr>
            <a:lvl5pPr>
              <a:defRPr sz="2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8" name="Title 1"/>
          <p:cNvSpPr>
            <a:spLocks noGrp="1"/>
          </p:cNvSpPr>
          <p:nvPr>
            <p:ph type="title" hasCustomPrompt="1"/>
          </p:nvPr>
        </p:nvSpPr>
        <p:spPr>
          <a:xfrm>
            <a:off x="1893820" y="858550"/>
            <a:ext cx="20626215" cy="1315688"/>
          </a:xfrm>
        </p:spPr>
        <p:txBody>
          <a:bodyPr>
            <a:normAutofit/>
          </a:bodyPr>
          <a:lstStyle>
            <a:lvl1pPr>
              <a:defRPr baseline="0"/>
            </a:lvl1pPr>
          </a:lstStyle>
          <a:p>
            <a:r>
              <a:rPr lang="en-US"/>
              <a:t>Two Column with Subtitle—INFORM</a:t>
            </a:r>
          </a:p>
        </p:txBody>
      </p:sp>
      <p:sp>
        <p:nvSpPr>
          <p:cNvPr id="9" name="Text Placeholder 8"/>
          <p:cNvSpPr>
            <a:spLocks noGrp="1"/>
          </p:cNvSpPr>
          <p:nvPr>
            <p:ph type="body" sz="quarter" idx="13" hasCustomPrompt="1"/>
          </p:nvPr>
        </p:nvSpPr>
        <p:spPr>
          <a:xfrm>
            <a:off x="1902202" y="2174239"/>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258711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7"/>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1892546" y="3986531"/>
            <a:ext cx="20627486" cy="768350"/>
          </a:xfrm>
        </p:spPr>
        <p:txBody>
          <a:bodyPr/>
          <a:lstStyle>
            <a:lvl1pPr marL="0" indent="0">
              <a:buNone/>
              <a:defRPr b="1"/>
            </a:lvl1pPr>
            <a:lvl2pPr marL="457200" indent="0">
              <a:buNone/>
              <a:defRPr b="1"/>
            </a:lvl2pPr>
            <a:lvl3pPr marL="800100" indent="0">
              <a:buNone/>
              <a:defRPr b="1"/>
            </a:lvl3pPr>
            <a:lvl4pPr marL="1143000" indent="0">
              <a:buNone/>
              <a:defRPr b="1"/>
            </a:lvl4pPr>
            <a:lvl5pPr marL="1485900" indent="0">
              <a:buNone/>
              <a:defRPr b="1"/>
            </a:lvl5pPr>
          </a:lstStyle>
          <a:p>
            <a:pPr lvl="0"/>
            <a:r>
              <a:rPr lang="en-US"/>
              <a:t>Click to edit Heading text styles</a:t>
            </a:r>
          </a:p>
        </p:txBody>
      </p:sp>
      <p:sp>
        <p:nvSpPr>
          <p:cNvPr id="7"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892311308"/>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93816" y="3473451"/>
            <a:ext cx="10059710"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1902199" y="4448811"/>
            <a:ext cx="10059710" cy="7910662"/>
          </a:xfrm>
        </p:spPr>
        <p:txBody>
          <a:bodyPr/>
          <a:lstStyle>
            <a:lvl1pPr>
              <a:defRPr sz="4000"/>
            </a:lvl1pPr>
            <a:lvl2pPr>
              <a:defRPr sz="3600"/>
            </a:lvl2pPr>
            <a:lvl3pPr>
              <a:defRPr sz="3200"/>
            </a:lvl3pPr>
            <a:lvl4pPr>
              <a:defRPr sz="3200"/>
            </a:lvl4pPr>
            <a:lvl5pPr>
              <a:defRPr sz="3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12446502" y="3473449"/>
            <a:ext cx="10059710"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12446502" y="4448811"/>
            <a:ext cx="10059710" cy="7910662"/>
          </a:xfrm>
        </p:spPr>
        <p:txBody>
          <a:bodyPr/>
          <a:lstStyle>
            <a:lvl1pPr>
              <a:defRPr sz="4000"/>
            </a:lvl1pPr>
            <a:lvl2pPr>
              <a:defRPr sz="3600"/>
            </a:lvl2pPr>
            <a:lvl3pPr>
              <a:defRPr sz="3200"/>
            </a:lvl3pPr>
            <a:lvl4pPr>
              <a:defRPr sz="3200"/>
            </a:lvl4pPr>
            <a:lvl5pPr>
              <a:defRPr sz="3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10"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Two Columns with Headings—INFORM</a:t>
            </a:r>
          </a:p>
        </p:txBody>
      </p:sp>
      <p:sp>
        <p:nvSpPr>
          <p:cNvPr id="11" name="Footer Placeholder"/>
          <p:cNvSpPr>
            <a:spLocks noGrp="1"/>
          </p:cNvSpPr>
          <p:nvPr>
            <p:ph type="ftr" sz="quarter" idx="11"/>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6519272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893816" y="3473451"/>
            <a:ext cx="10059710"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1902199" y="4448811"/>
            <a:ext cx="10059710" cy="7910662"/>
          </a:xfrm>
        </p:spPr>
        <p:txBody>
          <a:bodyPr/>
          <a:lstStyle>
            <a:lvl1pPr>
              <a:defRPr sz="4000"/>
            </a:lvl1pPr>
            <a:lvl2pPr>
              <a:defRPr sz="3600"/>
            </a:lvl2pPr>
            <a:lvl3pPr>
              <a:defRPr sz="3200"/>
            </a:lvl3pPr>
            <a:lvl4pPr>
              <a:defRPr sz="3200"/>
            </a:lvl4pPr>
            <a:lvl5pPr>
              <a:defRPr sz="3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12446502" y="3473449"/>
            <a:ext cx="10059710"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12446502" y="4448811"/>
            <a:ext cx="10059710" cy="7910662"/>
          </a:xfrm>
        </p:spPr>
        <p:txBody>
          <a:bodyPr/>
          <a:lstStyle>
            <a:lvl1pPr>
              <a:defRPr sz="4000"/>
            </a:lvl1pPr>
            <a:lvl2pPr>
              <a:defRPr sz="3600"/>
            </a:lvl2pPr>
            <a:lvl3pPr>
              <a:defRPr sz="3200"/>
            </a:lvl3pPr>
            <a:lvl4pPr>
              <a:defRPr sz="3200"/>
            </a:lvl4pPr>
            <a:lvl5pPr>
              <a:defRPr sz="3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9" name="Title 1"/>
          <p:cNvSpPr>
            <a:spLocks noGrp="1"/>
          </p:cNvSpPr>
          <p:nvPr>
            <p:ph type="title" hasCustomPrompt="1"/>
          </p:nvPr>
        </p:nvSpPr>
        <p:spPr>
          <a:xfrm>
            <a:off x="1893820" y="858550"/>
            <a:ext cx="20626215" cy="1315688"/>
          </a:xfrm>
        </p:spPr>
        <p:txBody>
          <a:bodyPr>
            <a:normAutofit/>
          </a:bodyPr>
          <a:lstStyle>
            <a:lvl1pPr>
              <a:defRPr baseline="0"/>
            </a:lvl1pPr>
          </a:lstStyle>
          <a:p>
            <a:r>
              <a:rPr lang="en-US"/>
              <a:t>Two Column with Subtitle and Headings—INFORM</a:t>
            </a:r>
          </a:p>
        </p:txBody>
      </p:sp>
      <p:sp>
        <p:nvSpPr>
          <p:cNvPr id="11" name="Text Placeholder 8"/>
          <p:cNvSpPr>
            <a:spLocks noGrp="1"/>
          </p:cNvSpPr>
          <p:nvPr>
            <p:ph type="body" sz="quarter" idx="13" hasCustomPrompt="1"/>
          </p:nvPr>
        </p:nvSpPr>
        <p:spPr>
          <a:xfrm>
            <a:off x="1902202" y="2174239"/>
            <a:ext cx="20617832"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14"/>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8285125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3473451"/>
            <a:ext cx="6537603" cy="8880478"/>
          </a:xfrm>
        </p:spPr>
        <p:txBody>
          <a:bodyPr/>
          <a:lstStyle>
            <a:lvl1pPr marL="457188" indent="-457188">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8855223" y="3473451"/>
            <a:ext cx="64604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15739473" y="3473451"/>
            <a:ext cx="67359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11"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a:lvl1pPr>
          </a:lstStyle>
          <a:p>
            <a:r>
              <a:rPr lang="en-US"/>
              <a:t>Three Column—INFORM</a:t>
            </a:r>
          </a:p>
        </p:txBody>
      </p:sp>
      <p:sp>
        <p:nvSpPr>
          <p:cNvPr id="10"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778131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3473451"/>
            <a:ext cx="6537603" cy="8880478"/>
          </a:xfrm>
        </p:spPr>
        <p:txBody>
          <a:bodyPr/>
          <a:lstStyle>
            <a:lvl1pPr marL="457188" indent="-457188">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8855223" y="3473451"/>
            <a:ext cx="64604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15739473" y="3473451"/>
            <a:ext cx="6735949" cy="8880478"/>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11" name="Title 1"/>
          <p:cNvSpPr>
            <a:spLocks noGrp="1"/>
          </p:cNvSpPr>
          <p:nvPr>
            <p:ph type="title" hasCustomPrompt="1"/>
          </p:nvPr>
        </p:nvSpPr>
        <p:spPr>
          <a:xfrm>
            <a:off x="1893820" y="858550"/>
            <a:ext cx="20626215" cy="1315688"/>
          </a:xfrm>
        </p:spPr>
        <p:txBody>
          <a:bodyPr>
            <a:normAutofit/>
          </a:bodyPr>
          <a:lstStyle>
            <a:lvl1pPr>
              <a:defRPr baseline="0"/>
            </a:lvl1pPr>
          </a:lstStyle>
          <a:p>
            <a:r>
              <a:rPr lang="en-US"/>
              <a:t>Three Column with Subtitle—INFORM</a:t>
            </a:r>
          </a:p>
        </p:txBody>
      </p:sp>
      <p:sp>
        <p:nvSpPr>
          <p:cNvPr id="12" name="Text Placeholder 8"/>
          <p:cNvSpPr>
            <a:spLocks noGrp="1"/>
          </p:cNvSpPr>
          <p:nvPr>
            <p:ph type="body" sz="quarter" idx="13" hasCustomPrompt="1"/>
          </p:nvPr>
        </p:nvSpPr>
        <p:spPr>
          <a:xfrm>
            <a:off x="1902201" y="2174239"/>
            <a:ext cx="20617834"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60488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4410076"/>
            <a:ext cx="6537603" cy="7943852"/>
          </a:xfrm>
        </p:spPr>
        <p:txBody>
          <a:bodyPr/>
          <a:lstStyle>
            <a:lvl1pPr marL="457188" indent="-457188">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8855223" y="4410076"/>
            <a:ext cx="64604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15739473" y="4410076"/>
            <a:ext cx="67359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11" name="Text Placeholder 2"/>
          <p:cNvSpPr>
            <a:spLocks noGrp="1"/>
          </p:cNvSpPr>
          <p:nvPr>
            <p:ph type="body" idx="11" hasCustomPrompt="1"/>
          </p:nvPr>
        </p:nvSpPr>
        <p:spPr>
          <a:xfrm>
            <a:off x="1893817" y="3473451"/>
            <a:ext cx="6537603"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8855223" y="3473449"/>
            <a:ext cx="6460449"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15739473" y="3473451"/>
            <a:ext cx="6735949"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4"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Three Column with Headings—INFORM</a:t>
            </a:r>
          </a:p>
        </p:txBody>
      </p:sp>
      <p:sp>
        <p:nvSpPr>
          <p:cNvPr id="10"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417543991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1893817" y="4410076"/>
            <a:ext cx="6537603" cy="7943852"/>
          </a:xfrm>
        </p:spPr>
        <p:txBody>
          <a:bodyPr/>
          <a:lstStyle>
            <a:lvl1pPr marL="457188" indent="-457188">
              <a:spcAft>
                <a:spcPts val="1200"/>
              </a:spcAft>
              <a:defRPr sz="3600"/>
            </a:lvl1pPr>
            <a:lvl2pPr>
              <a:spcAft>
                <a:spcPts val="1200"/>
              </a:spcAft>
              <a:defRPr sz="3200"/>
            </a:lvl2pPr>
            <a:lvl3pPr>
              <a:spcAft>
                <a:spcPts val="1200"/>
              </a:spcAft>
              <a:defRPr sz="2800"/>
            </a:lvl3pPr>
            <a:lvl4pPr>
              <a:spcAft>
                <a:spcPts val="1200"/>
              </a:spcAft>
              <a:defRPr sz="2800" baseline="0"/>
            </a:lvl4pPr>
            <a:lvl5pPr>
              <a:spcAft>
                <a:spcPts val="1200"/>
              </a:spcAft>
              <a:defRPr sz="28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8855223" y="4410076"/>
            <a:ext cx="64604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15739473" y="4410076"/>
            <a:ext cx="6735949" cy="7943852"/>
          </a:xfrm>
        </p:spPr>
        <p:txBody>
          <a:bodyPr/>
          <a:lstStyle>
            <a:lvl1pPr>
              <a:spcAft>
                <a:spcPts val="1200"/>
              </a:spcAft>
              <a:defRPr sz="3600"/>
            </a:lvl1pPr>
            <a:lvl2pPr>
              <a:spcAft>
                <a:spcPts val="1200"/>
              </a:spcAft>
              <a:defRPr sz="3200"/>
            </a:lvl2pPr>
            <a:lvl3pPr>
              <a:spcAft>
                <a:spcPts val="1200"/>
              </a:spcAft>
              <a:defRPr sz="2800"/>
            </a:lvl3pPr>
            <a:lvl4pPr>
              <a:spcAft>
                <a:spcPts val="1200"/>
              </a:spcAft>
              <a:defRPr sz="2800"/>
            </a:lvl4pPr>
            <a:lvl5pPr>
              <a:spcAft>
                <a:spcPts val="1200"/>
              </a:spcAft>
              <a:defRPr sz="28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11" name="Text Placeholder 2"/>
          <p:cNvSpPr>
            <a:spLocks noGrp="1"/>
          </p:cNvSpPr>
          <p:nvPr>
            <p:ph type="body" idx="11" hasCustomPrompt="1"/>
          </p:nvPr>
        </p:nvSpPr>
        <p:spPr>
          <a:xfrm>
            <a:off x="1893817" y="3473451"/>
            <a:ext cx="6537603"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8855223" y="3473449"/>
            <a:ext cx="6460449"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15739473" y="3473451"/>
            <a:ext cx="6735949" cy="834390"/>
          </a:xfrm>
        </p:spPr>
        <p:txBody>
          <a:bodyPr anchor="b">
            <a:normAutofit/>
          </a:bodyPr>
          <a:lstStyle>
            <a:lvl1pPr marL="0" indent="0">
              <a:buNone/>
              <a:defRPr sz="4000" b="1">
                <a:latin typeface="+mj-lt"/>
              </a:defRPr>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Column Title 20 </a:t>
            </a:r>
            <a:r>
              <a:rPr lang="en-US" err="1"/>
              <a:t>pt</a:t>
            </a:r>
            <a:r>
              <a:rPr lang="en-US"/>
              <a:t> bold</a:t>
            </a:r>
          </a:p>
        </p:txBody>
      </p:sp>
      <p:sp>
        <p:nvSpPr>
          <p:cNvPr id="10" name="Title 1"/>
          <p:cNvSpPr>
            <a:spLocks noGrp="1"/>
          </p:cNvSpPr>
          <p:nvPr>
            <p:ph type="title" hasCustomPrompt="1"/>
          </p:nvPr>
        </p:nvSpPr>
        <p:spPr>
          <a:xfrm>
            <a:off x="1893820" y="858550"/>
            <a:ext cx="20626215" cy="1315688"/>
          </a:xfrm>
        </p:spPr>
        <p:txBody>
          <a:bodyPr>
            <a:normAutofit/>
          </a:bodyPr>
          <a:lstStyle>
            <a:lvl1pPr>
              <a:defRPr baseline="0"/>
            </a:lvl1pPr>
          </a:lstStyle>
          <a:p>
            <a:r>
              <a:rPr lang="en-US"/>
              <a:t>Three Column with Subtitle and Headings—INFORM</a:t>
            </a:r>
          </a:p>
        </p:txBody>
      </p:sp>
      <p:sp>
        <p:nvSpPr>
          <p:cNvPr id="15" name="Text Placeholder 8"/>
          <p:cNvSpPr>
            <a:spLocks noGrp="1"/>
          </p:cNvSpPr>
          <p:nvPr>
            <p:ph type="body" sz="quarter" idx="14" hasCustomPrompt="1"/>
          </p:nvPr>
        </p:nvSpPr>
        <p:spPr>
          <a:xfrm>
            <a:off x="1902201" y="2174239"/>
            <a:ext cx="20617834"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4"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26016873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0"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7" name="Content Placeholder 6"/>
          <p:cNvSpPr>
            <a:spLocks noGrp="1"/>
          </p:cNvSpPr>
          <p:nvPr>
            <p:ph sz="quarter" idx="12" hasCustomPrompt="1"/>
          </p:nvPr>
        </p:nvSpPr>
        <p:spPr>
          <a:xfrm>
            <a:off x="14810130" y="3473449"/>
            <a:ext cx="7709904" cy="8886826"/>
          </a:xfrm>
        </p:spPr>
        <p:txBody>
          <a:bodyPr/>
          <a:lstStyle>
            <a:lvl1pPr marL="0" indent="0">
              <a:spcAft>
                <a:spcPts val="1200"/>
              </a:spcAft>
              <a:buFont typeface="Wingdings" panose="05000000000000000000" pitchFamily="2" charset="2"/>
              <a:buNone/>
              <a:defRPr sz="4800"/>
            </a:lvl1pPr>
            <a:lvl2pPr marL="692150" indent="0">
              <a:spcAft>
                <a:spcPts val="1200"/>
              </a:spcAft>
              <a:buNone/>
              <a:defRPr sz="3600"/>
            </a:lvl2pPr>
            <a:lvl3pPr marL="1149350" indent="0">
              <a:spcAft>
                <a:spcPts val="1200"/>
              </a:spcAft>
              <a:buNone/>
              <a:defRPr sz="3200"/>
            </a:lvl3pPr>
            <a:lvl4pPr marL="1489076" indent="0">
              <a:spcAft>
                <a:spcPts val="1200"/>
              </a:spcAft>
              <a:buNone/>
              <a:defRPr sz="3200"/>
            </a:lvl4pPr>
            <a:lvl5pPr marL="1844674" indent="0">
              <a:spcAft>
                <a:spcPts val="1200"/>
              </a:spcAft>
              <a:buNone/>
              <a:defRPr sz="32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9"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Image Left</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779553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0"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7" name="Content Placeholder 6"/>
          <p:cNvSpPr>
            <a:spLocks noGrp="1"/>
          </p:cNvSpPr>
          <p:nvPr>
            <p:ph sz="quarter" idx="12" hasCustomPrompt="1"/>
          </p:nvPr>
        </p:nvSpPr>
        <p:spPr>
          <a:xfrm>
            <a:off x="14810130" y="3473449"/>
            <a:ext cx="7709904" cy="8886826"/>
          </a:xfrm>
        </p:spPr>
        <p:txBody>
          <a:bodyPr/>
          <a:lstStyle>
            <a:lvl1pPr marL="685800" indent="-685800">
              <a:spcAft>
                <a:spcPts val="1200"/>
              </a:spcAft>
              <a:buFont typeface="Wingdings" panose="05000000000000000000" pitchFamily="2" charset="2"/>
              <a:buChar char="§"/>
              <a:defRPr sz="4800"/>
            </a:lvl1pPr>
            <a:lvl2pPr>
              <a:spcAft>
                <a:spcPts val="1200"/>
              </a:spcAft>
              <a:defRPr sz="3600"/>
            </a:lvl2pPr>
            <a:lvl3pPr>
              <a:spcAft>
                <a:spcPts val="1200"/>
              </a:spcAft>
              <a:defRPr sz="3200"/>
            </a:lvl3pPr>
            <a:lvl4pPr>
              <a:spcAft>
                <a:spcPts val="1200"/>
              </a:spcAft>
              <a:defRPr sz="3200"/>
            </a:lvl4pPr>
            <a:lvl5pPr>
              <a:spcAft>
                <a:spcPts val="1200"/>
              </a:spcAft>
              <a:defRPr sz="32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9"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lvl1pPr>
              <a:defRPr baseline="0"/>
            </a:lvl1pPr>
          </a:lstStyle>
          <a:p>
            <a:r>
              <a:rPr lang="en-US"/>
              <a:t>Image Left with Bullets</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5024153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1893820" y="3473452"/>
            <a:ext cx="12575227" cy="8886824"/>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7" name="Content Placeholder 6"/>
          <p:cNvSpPr>
            <a:spLocks noGrp="1"/>
          </p:cNvSpPr>
          <p:nvPr>
            <p:ph sz="quarter" idx="12" hasCustomPrompt="1"/>
          </p:nvPr>
        </p:nvSpPr>
        <p:spPr>
          <a:xfrm>
            <a:off x="14810130" y="3473449"/>
            <a:ext cx="7709904" cy="8886826"/>
          </a:xfrm>
        </p:spPr>
        <p:txBody>
          <a:bodyPr>
            <a:normAutofit/>
          </a:bodyPr>
          <a:lstStyle>
            <a:lvl1pPr marL="685800" indent="-685800">
              <a:spcAft>
                <a:spcPts val="1200"/>
              </a:spcAft>
              <a:buFont typeface="Wingdings" panose="05000000000000000000" pitchFamily="2" charset="2"/>
              <a:buChar char="§"/>
              <a:defRPr sz="4000"/>
            </a:lvl1pPr>
            <a:lvl2pPr>
              <a:spcAft>
                <a:spcPts val="1200"/>
              </a:spcAft>
              <a:defRPr sz="3600"/>
            </a:lvl2pPr>
            <a:lvl3pPr>
              <a:spcAft>
                <a:spcPts val="1200"/>
              </a:spcAft>
              <a:defRPr sz="3200"/>
            </a:lvl3pPr>
            <a:lvl4pPr>
              <a:spcAft>
                <a:spcPts val="1200"/>
              </a:spcAft>
              <a:defRPr sz="2800"/>
            </a:lvl4pPr>
            <a:lvl5pPr>
              <a:spcAft>
                <a:spcPts val="1200"/>
              </a:spcAft>
              <a:defRPr sz="28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9" name="Title Placeholder"/>
          <p:cNvSpPr>
            <a:spLocks noGrp="1"/>
          </p:cNvSpPr>
          <p:nvPr>
            <p:ph type="title" hasCustomPrompt="1"/>
          </p:nvPr>
        </p:nvSpPr>
        <p:spPr>
          <a:xfrm>
            <a:off x="1893820" y="858546"/>
            <a:ext cx="20626215" cy="2160000"/>
          </a:xfrm>
          <a:prstGeom prst="rect">
            <a:avLst/>
          </a:prstGeom>
        </p:spPr>
        <p:txBody>
          <a:bodyPr vert="horz" lIns="0" tIns="45720" rIns="91440" bIns="45720" rtlCol="0" anchor="t">
            <a:noAutofit/>
          </a:bodyPr>
          <a:lstStyle/>
          <a:p>
            <a:r>
              <a:rPr lang="en-US"/>
              <a:t>Image Left with Bullets—INFORM</a:t>
            </a:r>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9276217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3" y="3473451"/>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2" name="Title 1"/>
          <p:cNvSpPr>
            <a:spLocks noGrp="1"/>
          </p:cNvSpPr>
          <p:nvPr>
            <p:ph type="title" hasCustomPrompt="1"/>
          </p:nvPr>
        </p:nvSpPr>
        <p:spPr/>
        <p:txBody>
          <a:bodyPr/>
          <a:lstStyle>
            <a:lvl1pPr>
              <a:defRPr baseline="0"/>
            </a:lvl1pPr>
          </a:lstStyle>
          <a:p>
            <a:r>
              <a:rPr lang="en-US"/>
              <a:t>Image Right</a:t>
            </a:r>
          </a:p>
        </p:txBody>
      </p:sp>
      <p:sp>
        <p:nvSpPr>
          <p:cNvPr id="9" name="Content Placeholder 8"/>
          <p:cNvSpPr>
            <a:spLocks noGrp="1"/>
          </p:cNvSpPr>
          <p:nvPr>
            <p:ph sz="quarter" idx="14" hasCustomPrompt="1"/>
          </p:nvPr>
        </p:nvSpPr>
        <p:spPr>
          <a:xfrm>
            <a:off x="1893819" y="3473451"/>
            <a:ext cx="7911858" cy="8886826"/>
          </a:xfrm>
        </p:spPr>
        <p:txBody>
          <a:bodyPr/>
          <a:lstStyle>
            <a:lvl1pPr marL="0" indent="0">
              <a:spcAft>
                <a:spcPts val="2400"/>
              </a:spcAft>
              <a:buNone/>
              <a:defRPr sz="4800"/>
            </a:lvl1pPr>
            <a:lvl2pPr marL="692150" indent="0">
              <a:spcAft>
                <a:spcPts val="2400"/>
              </a:spcAft>
              <a:buNone/>
              <a:defRPr sz="3600"/>
            </a:lvl2pPr>
            <a:lvl3pPr marL="1149350" indent="0">
              <a:spcAft>
                <a:spcPts val="2400"/>
              </a:spcAft>
              <a:buNone/>
              <a:defRPr sz="3200"/>
            </a:lvl3pPr>
            <a:lvl4pPr marL="1489076" indent="0">
              <a:spcAft>
                <a:spcPts val="2400"/>
              </a:spcAft>
              <a:buNone/>
              <a:defRPr sz="3200"/>
            </a:lvl4pPr>
            <a:lvl5pPr marL="1844674" indent="0">
              <a:spcAft>
                <a:spcPts val="2400"/>
              </a:spcAft>
              <a:buNone/>
              <a:defRPr sz="32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119932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29896"/>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600">
                <a:solidFill>
                  <a:schemeClr val="bg1"/>
                </a:solidFill>
              </a:defRPr>
            </a:lvl1pPr>
          </a:lstStyle>
          <a:p>
            <a:r>
              <a:rPr lang="en-US"/>
              <a:t>Click to edit Master title style</a:t>
            </a:r>
          </a:p>
        </p:txBody>
      </p:sp>
      <p:sp>
        <p:nvSpPr>
          <p:cNvPr id="27" name="Rectangle 26"/>
          <p:cNvSpPr/>
          <p:nvPr/>
        </p:nvSpPr>
        <p:spPr>
          <a:xfrm rot="16200000">
            <a:off x="-1012840" y="10836290"/>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Tree>
    <p:extLst>
      <p:ext uri="{BB962C8B-B14F-4D97-AF65-F5344CB8AC3E}">
        <p14:creationId xmlns:p14="http://schemas.microsoft.com/office/powerpoint/2010/main" val="305179548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3" y="3473451"/>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a:t>
            </a:r>
          </a:p>
        </p:txBody>
      </p:sp>
      <p:sp>
        <p:nvSpPr>
          <p:cNvPr id="9" name="Content Placeholder 8"/>
          <p:cNvSpPr>
            <a:spLocks noGrp="1"/>
          </p:cNvSpPr>
          <p:nvPr>
            <p:ph sz="quarter" idx="14" hasCustomPrompt="1"/>
          </p:nvPr>
        </p:nvSpPr>
        <p:spPr>
          <a:xfrm>
            <a:off x="1893819" y="3473451"/>
            <a:ext cx="7911858" cy="8886826"/>
          </a:xfrm>
        </p:spPr>
        <p:txBody>
          <a:bodyPr/>
          <a:lstStyle>
            <a:lvl1pPr>
              <a:spcAft>
                <a:spcPts val="2400"/>
              </a:spcAft>
              <a:defRPr sz="4800"/>
            </a:lvl1pPr>
            <a:lvl2pPr>
              <a:spcAft>
                <a:spcPts val="2400"/>
              </a:spcAft>
              <a:defRPr sz="3600"/>
            </a:lvl2pPr>
            <a:lvl3pPr>
              <a:spcAft>
                <a:spcPts val="2400"/>
              </a:spcAft>
              <a:defRPr sz="3200"/>
            </a:lvl3pPr>
            <a:lvl4pPr>
              <a:spcAft>
                <a:spcPts val="2400"/>
              </a:spcAft>
              <a:defRPr sz="3200"/>
            </a:lvl4pPr>
            <a:lvl5pPr>
              <a:spcAft>
                <a:spcPts val="2400"/>
              </a:spcAft>
              <a:defRPr sz="32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3295411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10228053" y="3473451"/>
            <a:ext cx="12291982" cy="8886826"/>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Bullets—INFORM</a:t>
            </a:r>
          </a:p>
        </p:txBody>
      </p:sp>
      <p:sp>
        <p:nvSpPr>
          <p:cNvPr id="9" name="Content Placeholder 8"/>
          <p:cNvSpPr>
            <a:spLocks noGrp="1"/>
          </p:cNvSpPr>
          <p:nvPr>
            <p:ph sz="quarter" idx="14" hasCustomPrompt="1"/>
          </p:nvPr>
        </p:nvSpPr>
        <p:spPr>
          <a:xfrm>
            <a:off x="1893819" y="3473451"/>
            <a:ext cx="7911858" cy="8886826"/>
          </a:xfrm>
        </p:spPr>
        <p:txBody>
          <a:bodyPr/>
          <a:lstStyle>
            <a:lvl1pPr>
              <a:spcAft>
                <a:spcPts val="2400"/>
              </a:spcAft>
              <a:defRPr sz="4000"/>
            </a:lvl1pPr>
            <a:lvl2pPr>
              <a:spcAft>
                <a:spcPts val="2400"/>
              </a:spcAft>
              <a:defRPr sz="3600"/>
            </a:lvl2pPr>
            <a:lvl3pPr>
              <a:spcAft>
                <a:spcPts val="2400"/>
              </a:spcAft>
              <a:defRPr sz="3200"/>
            </a:lvl3pPr>
            <a:lvl4pPr>
              <a:spcAft>
                <a:spcPts val="2400"/>
              </a:spcAft>
              <a:defRPr sz="2800"/>
            </a:lvl4pPr>
            <a:lvl5pPr>
              <a:spcAft>
                <a:spcPts val="2400"/>
              </a:spcAft>
              <a:defRPr sz="28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8"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3661033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95774" y="3974182"/>
            <a:ext cx="8768140" cy="7872760"/>
          </a:xfrm>
        </p:spPr>
        <p:txBody>
          <a:bodyPr/>
          <a:lstStyle>
            <a:lvl1pPr>
              <a:defRPr baseline="0"/>
            </a:lvl1pPr>
          </a:lstStyle>
          <a:p>
            <a:r>
              <a:rPr lang="en-US"/>
              <a:t>Half Screen Image Right 36 </a:t>
            </a:r>
            <a:r>
              <a:rPr lang="en-US" err="1"/>
              <a:t>pt</a:t>
            </a:r>
            <a:endParaRPr lang="en-US"/>
          </a:p>
        </p:txBody>
      </p:sp>
      <p:sp>
        <p:nvSpPr>
          <p:cNvPr id="4" name="Picture Placeholder 2"/>
          <p:cNvSpPr>
            <a:spLocks noGrp="1"/>
          </p:cNvSpPr>
          <p:nvPr>
            <p:ph type="pic" idx="11"/>
          </p:nvPr>
        </p:nvSpPr>
        <p:spPr bwMode="ltGray">
          <a:xfrm>
            <a:off x="12384114" y="3"/>
            <a:ext cx="12003063" cy="13715998"/>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
        <p:nvSpPr>
          <p:cNvPr id="6"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0478390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40290" y="3902930"/>
            <a:ext cx="8768140" cy="7872760"/>
          </a:xfrm>
        </p:spPr>
        <p:txBody>
          <a:bodyPr/>
          <a:lstStyle>
            <a:lvl1pPr>
              <a:defRPr/>
            </a:lvl1pPr>
          </a:lstStyle>
          <a:p>
            <a:r>
              <a:rPr lang="en-US"/>
              <a:t>Half Screen Image </a:t>
            </a:r>
            <a:br>
              <a:rPr lang="en-US"/>
            </a:br>
            <a:r>
              <a:rPr lang="en-US"/>
              <a:t>Left 36 </a:t>
            </a:r>
            <a:r>
              <a:rPr lang="en-US" err="1"/>
              <a:t>pt</a:t>
            </a:r>
            <a:endParaRPr lang="en-US"/>
          </a:p>
        </p:txBody>
      </p:sp>
      <p:sp>
        <p:nvSpPr>
          <p:cNvPr id="4" name="Picture Placeholder 2"/>
          <p:cNvSpPr>
            <a:spLocks noGrp="1"/>
          </p:cNvSpPr>
          <p:nvPr>
            <p:ph type="pic" idx="11"/>
          </p:nvPr>
        </p:nvSpPr>
        <p:spPr bwMode="ltGray">
          <a:xfrm>
            <a:off x="2" y="3"/>
            <a:ext cx="12003067" cy="13715998"/>
          </a:xfrm>
          <a:prstGeom prst="rect">
            <a:avLst/>
          </a:prstGeom>
          <a:solidFill>
            <a:schemeClr val="bg1">
              <a:lumMod val="95000"/>
            </a:schemeClr>
          </a:solidFill>
        </p:spPr>
        <p:txBody>
          <a:bodyPr lIns="0" tIns="457200">
            <a:normAutofit/>
          </a:bodyPr>
          <a:lstStyle>
            <a:lvl1pPr marL="0" indent="0" algn="ctr">
              <a:buNone/>
              <a:defRPr sz="36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r>
              <a:rPr lang="en-US"/>
              <a:t>Click icon to add picture</a:t>
            </a:r>
            <a:endParaRPr/>
          </a:p>
        </p:txBody>
      </p:sp>
    </p:spTree>
    <p:extLst>
      <p:ext uri="{BB962C8B-B14F-4D97-AF65-F5344CB8AC3E}">
        <p14:creationId xmlns:p14="http://schemas.microsoft.com/office/powerpoint/2010/main" val="25067149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p>
        </p:txBody>
      </p:sp>
      <p:sp>
        <p:nvSpPr>
          <p:cNvPr id="3" name="Rectangle 2"/>
          <p:cNvSpPr/>
          <p:nvPr userDrawn="1"/>
        </p:nvSpPr>
        <p:spPr>
          <a:xfrm>
            <a:off x="2083071" y="0"/>
            <a:ext cx="36072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Tree>
    <p:extLst>
      <p:ext uri="{BB962C8B-B14F-4D97-AF65-F5344CB8AC3E}">
        <p14:creationId xmlns:p14="http://schemas.microsoft.com/office/powerpoint/2010/main" val="4230647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sp>
        <p:nvSpPr>
          <p:cNvPr id="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sp>
        <p:nvSpPr>
          <p:cNvPr id="17" name="white bar" descr="Rectangle 59"/>
          <p:cNvSpPr/>
          <p:nvPr/>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grpSp>
        <p:nvGrpSpPr>
          <p:cNvPr id="18" name="Group 17"/>
          <p:cNvGrpSpPr/>
          <p:nvPr userDrawn="1"/>
        </p:nvGrpSpPr>
        <p:grpSpPr>
          <a:xfrm>
            <a:off x="1883891" y="8480724"/>
            <a:ext cx="1740127" cy="173990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Tree>
    <p:extLst>
      <p:ext uri="{BB962C8B-B14F-4D97-AF65-F5344CB8AC3E}">
        <p14:creationId xmlns:p14="http://schemas.microsoft.com/office/powerpoint/2010/main" val="7667098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grpSp>
        <p:nvGrpSpPr>
          <p:cNvPr id="13" name="Group 12"/>
          <p:cNvGrpSpPr/>
          <p:nvPr/>
        </p:nvGrpSpPr>
        <p:grpSpPr>
          <a:xfrm>
            <a:off x="1887752" y="8480724"/>
            <a:ext cx="1740127" cy="173990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sp>
        <p:nvSpPr>
          <p:cNvPr id="10" name="Freeform 9"/>
          <p:cNvSpPr>
            <a:spLocks/>
          </p:cNvSpPr>
          <p:nvPr/>
        </p:nvSpPr>
        <p:spPr bwMode="auto">
          <a:xfrm>
            <a:off x="1887752" y="8817275"/>
            <a:ext cx="1397182" cy="1403350"/>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8600"/>
          </a:p>
        </p:txBody>
      </p:sp>
      <p:sp>
        <p:nvSpPr>
          <p:cNvPr id="11" name="Freeform 10"/>
          <p:cNvSpPr>
            <a:spLocks/>
          </p:cNvSpPr>
          <p:nvPr userDrawn="1"/>
        </p:nvSpPr>
        <p:spPr bwMode="auto">
          <a:xfrm>
            <a:off x="1887752" y="8817275"/>
            <a:ext cx="1397182" cy="1403350"/>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8600"/>
          </a:p>
        </p:txBody>
      </p:sp>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24904842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37927764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1926665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9" name="Group 18"/>
          <p:cNvGrpSpPr/>
          <p:nvPr userDrawn="1"/>
        </p:nvGrpSpPr>
        <p:grpSpPr>
          <a:xfrm>
            <a:off x="1913155" y="8480724"/>
            <a:ext cx="1740127" cy="173990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144655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Blu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9896"/>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600">
                <a:solidFill>
                  <a:schemeClr val="bg1"/>
                </a:solidFill>
              </a:defRPr>
            </a:lvl1pPr>
          </a:lstStyle>
          <a:p>
            <a:r>
              <a:rPr lang="en-US"/>
              <a:t>Click to edit Master title style</a:t>
            </a:r>
          </a:p>
        </p:txBody>
      </p:sp>
      <p:sp>
        <p:nvSpPr>
          <p:cNvPr id="27" name="Rectangle 26"/>
          <p:cNvSpPr/>
          <p:nvPr/>
        </p:nvSpPr>
        <p:spPr>
          <a:xfrm rot="16200000">
            <a:off x="-1012840" y="10836290"/>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Tree>
    <p:extLst>
      <p:ext uri="{BB962C8B-B14F-4D97-AF65-F5344CB8AC3E}">
        <p14:creationId xmlns:p14="http://schemas.microsoft.com/office/powerpoint/2010/main" val="160319599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3401526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34844192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sp>
        <p:nvSpPr>
          <p:cNvPr id="17" name="white bar" descr="Rectangle 59"/>
          <p:cNvSpPr/>
          <p:nvPr/>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grpSp>
        <p:nvGrpSpPr>
          <p:cNvPr id="18" name="Group 17"/>
          <p:cNvGrpSpPr/>
          <p:nvPr userDrawn="1"/>
        </p:nvGrpSpPr>
        <p:grpSpPr>
          <a:xfrm>
            <a:off x="1883891" y="8480724"/>
            <a:ext cx="1740127" cy="173990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8"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sp>
        <p:nvSpPr>
          <p:cNvPr id="10"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26787693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grpSp>
        <p:nvGrpSpPr>
          <p:cNvPr id="13" name="Group 12"/>
          <p:cNvGrpSpPr/>
          <p:nvPr/>
        </p:nvGrpSpPr>
        <p:grpSpPr>
          <a:xfrm>
            <a:off x="1887752" y="8480724"/>
            <a:ext cx="1740127" cy="173990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2"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16"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19478428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8"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6344126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8"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5834619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9" name="Group 18"/>
          <p:cNvGrpSpPr/>
          <p:nvPr userDrawn="1"/>
        </p:nvGrpSpPr>
        <p:grpSpPr>
          <a:xfrm>
            <a:off x="1913155" y="8480724"/>
            <a:ext cx="1740127" cy="173990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8"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39560638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8"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3224661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204847" y="0"/>
            <a:ext cx="24387175" cy="13716000"/>
          </a:xfrm>
          <a:prstGeom prst="rect">
            <a:avLst/>
          </a:prstGeom>
          <a:ln w="12700">
            <a:miter lim="400000"/>
          </a:ln>
        </p:spPr>
      </p:pic>
      <p:sp>
        <p:nvSpPr>
          <p:cNvPr id="7" name="Title 1"/>
          <p:cNvSpPr>
            <a:spLocks noGrp="1"/>
          </p:cNvSpPr>
          <p:nvPr>
            <p:ph type="title" hasCustomPrompt="1"/>
          </p:nvPr>
        </p:nvSpPr>
        <p:spPr>
          <a:xfrm>
            <a:off x="4298240" y="7534654"/>
            <a:ext cx="18221792" cy="3749040"/>
          </a:xfrm>
        </p:spPr>
        <p:txBody>
          <a:bodyPr lIns="91440" tIns="45720" rIns="91440" bIns="45720" anchor="ctr">
            <a:normAutofit/>
          </a:bodyPr>
          <a:lstStyle>
            <a:lvl1pPr>
              <a:defRPr sz="9600">
                <a:solidFill>
                  <a:schemeClr val="bg1"/>
                </a:solidFill>
              </a:defRPr>
            </a:lvl1pPr>
          </a:lstStyle>
          <a:p>
            <a:r>
              <a:rPr lang="en-US"/>
              <a:t>Title Text</a:t>
            </a:r>
          </a:p>
        </p:txBody>
      </p:sp>
      <p:grpSp>
        <p:nvGrpSpPr>
          <p:cNvPr id="15" name="Group 14"/>
          <p:cNvGrpSpPr/>
          <p:nvPr userDrawn="1"/>
        </p:nvGrpSpPr>
        <p:grpSpPr>
          <a:xfrm>
            <a:off x="1913155" y="8480724"/>
            <a:ext cx="1740127" cy="173990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
        <p:nvSpPr>
          <p:cNvPr id="8" name="Text Placeholder 26"/>
          <p:cNvSpPr>
            <a:spLocks noGrp="1"/>
          </p:cNvSpPr>
          <p:nvPr>
            <p:ph type="body" sz="quarter" idx="10" hasCustomPrompt="1"/>
          </p:nvPr>
        </p:nvSpPr>
        <p:spPr>
          <a:xfrm>
            <a:off x="1889372" y="7534277"/>
            <a:ext cx="2170691" cy="3749674"/>
          </a:xfrm>
        </p:spPr>
        <p:txBody>
          <a:bodyPr anchor="ctr">
            <a:normAutofit/>
          </a:bodyPr>
          <a:lstStyle>
            <a:lvl1pPr marL="0" indent="0" algn="ctr">
              <a:buNone/>
              <a:defRPr sz="12000" b="1">
                <a:solidFill>
                  <a:schemeClr val="bg1"/>
                </a:solidFill>
                <a:latin typeface="+mj-lt"/>
              </a:defRPr>
            </a:lvl1pPr>
          </a:lstStyle>
          <a:p>
            <a:pPr lvl="0"/>
            <a:r>
              <a:rPr lang="en-US"/>
              <a:t>#</a:t>
            </a:r>
          </a:p>
        </p:txBody>
      </p:sp>
    </p:spTree>
    <p:extLst>
      <p:ext uri="{BB962C8B-B14F-4D97-AF65-F5344CB8AC3E}">
        <p14:creationId xmlns:p14="http://schemas.microsoft.com/office/powerpoint/2010/main" val="733031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380343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5" y="857251"/>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6" y="3657600"/>
            <a:ext cx="10163645" cy="1097280"/>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414784536"/>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9370245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1089983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28913441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3810714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16875901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1050546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1893056" y="0"/>
            <a:ext cx="3599861" cy="303688"/>
          </a:xfrm>
          <a:prstGeom prst="rect">
            <a:avLst/>
          </a:prstGeom>
          <a:solidFill>
            <a:srgbClr val="FFFFFF"/>
          </a:solidFill>
          <a:ln w="12700">
            <a:miter lim="400000"/>
          </a:ln>
        </p:spPr>
        <p:txBody>
          <a:bodyPr lIns="91438" rIns="91438" anchor="ctr"/>
          <a:lstStyle/>
          <a:p>
            <a:pPr algn="ctr">
              <a:defRPr>
                <a:solidFill>
                  <a:srgbClr val="FFFFFF"/>
                </a:solidFill>
              </a:defRPr>
            </a:pPr>
            <a:endParaRPr sz="8600"/>
          </a:p>
        </p:txBody>
      </p:sp>
    </p:spTree>
    <p:extLst>
      <p:ext uri="{BB962C8B-B14F-4D97-AF65-F5344CB8AC3E}">
        <p14:creationId xmlns:p14="http://schemas.microsoft.com/office/powerpoint/2010/main" val="4179663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grpSp>
        <p:nvGrpSpPr>
          <p:cNvPr id="7" name="Group 6"/>
          <p:cNvGrpSpPr/>
          <p:nvPr/>
        </p:nvGrpSpPr>
        <p:grpSpPr>
          <a:xfrm>
            <a:off x="8928569" y="5973454"/>
            <a:ext cx="7300442" cy="1769092"/>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grpSp>
      <p:grpSp>
        <p:nvGrpSpPr>
          <p:cNvPr id="22" name="Group 21"/>
          <p:cNvGrpSpPr/>
          <p:nvPr userDrawn="1"/>
        </p:nvGrpSpPr>
        <p:grpSpPr>
          <a:xfrm>
            <a:off x="8928569" y="5973454"/>
            <a:ext cx="7300442" cy="1769092"/>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4800"/>
            </a:p>
          </p:txBody>
        </p:sp>
      </p:grpSp>
    </p:spTree>
    <p:extLst>
      <p:ext uri="{BB962C8B-B14F-4D97-AF65-F5344CB8AC3E}">
        <p14:creationId xmlns:p14="http://schemas.microsoft.com/office/powerpoint/2010/main" val="30282327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alphaModFix amt="28000"/>
            <a:grayscl/>
          </a:blip>
          <a:srcRect r="224" b="416"/>
          <a:stretch/>
        </p:blipFill>
        <p:spPr>
          <a:xfrm flipH="1" flipV="1">
            <a:off x="-50807" y="-1"/>
            <a:ext cx="24437982" cy="13716002"/>
          </a:xfrm>
          <a:prstGeom prst="rect">
            <a:avLst/>
          </a:prstGeom>
          <a:noFill/>
        </p:spPr>
      </p:pic>
      <p:sp>
        <p:nvSpPr>
          <p:cNvPr id="8" name="Rectangle 7"/>
          <p:cNvSpPr/>
          <p:nvPr userDrawn="1"/>
        </p:nvSpPr>
        <p:spPr>
          <a:xfrm>
            <a:off x="-50807" y="0"/>
            <a:ext cx="24437982" cy="13716000"/>
          </a:xfrm>
          <a:prstGeom prst="rect">
            <a:avLst/>
          </a:prstGeom>
          <a:gradFill>
            <a:gsLst>
              <a:gs pos="84000">
                <a:schemeClr val="bg1">
                  <a:alpha val="43000"/>
                </a:schemeClr>
              </a:gs>
              <a:gs pos="42000">
                <a:schemeClr val="bg1">
                  <a:alpha val="98000"/>
                </a:schemeClr>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2" name="Title 1"/>
          <p:cNvSpPr>
            <a:spLocks noGrp="1"/>
          </p:cNvSpPr>
          <p:nvPr>
            <p:ph type="title"/>
          </p:nvPr>
        </p:nvSpPr>
        <p:spPr>
          <a:xfrm>
            <a:off x="1893818" y="858545"/>
            <a:ext cx="20626215" cy="2152446"/>
          </a:xfrm>
        </p:spPr>
        <p:txBody>
          <a:bodyPr/>
          <a:lstStyle/>
          <a:p>
            <a:r>
              <a:rPr lang="en-US"/>
              <a:t>Click to edit Master title style</a:t>
            </a:r>
          </a:p>
        </p:txBody>
      </p:sp>
      <p:sp>
        <p:nvSpPr>
          <p:cNvPr id="9" name="Slide Number Placeholder 5"/>
          <p:cNvSpPr>
            <a:spLocks noGrp="1"/>
          </p:cNvSpPr>
          <p:nvPr>
            <p:ph type="sldNum" sz="quarter" idx="4"/>
          </p:nvPr>
        </p:nvSpPr>
        <p:spPr>
          <a:xfrm>
            <a:off x="463323" y="12704482"/>
            <a:ext cx="1430492" cy="574288"/>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5" name="Text Placeholder 8"/>
          <p:cNvSpPr>
            <a:spLocks noGrp="1"/>
          </p:cNvSpPr>
          <p:nvPr>
            <p:ph type="body" sz="quarter" idx="13" hasCustomPrompt="1"/>
          </p:nvPr>
        </p:nvSpPr>
        <p:spPr>
          <a:xfrm>
            <a:off x="1893818"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(20pt)</a:t>
            </a:r>
          </a:p>
        </p:txBody>
      </p:sp>
      <p:sp>
        <p:nvSpPr>
          <p:cNvPr id="6" name="Content Placeholder 2"/>
          <p:cNvSpPr>
            <a:spLocks noGrp="1"/>
          </p:cNvSpPr>
          <p:nvPr>
            <p:ph idx="1"/>
          </p:nvPr>
        </p:nvSpPr>
        <p:spPr>
          <a:xfrm>
            <a:off x="1893818" y="4087211"/>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Rectangle 51"/>
          <p:cNvSpPr/>
          <p:nvPr userDrawn="1"/>
        </p:nvSpPr>
        <p:spPr>
          <a:xfrm>
            <a:off x="2096284" y="2"/>
            <a:ext cx="3599863" cy="303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pic>
        <p:nvPicPr>
          <p:cNvPr id="10" name="Picture 9"/>
          <p:cNvPicPr>
            <a:picLocks noChangeAspect="1"/>
          </p:cNvPicPr>
          <p:nvPr userDrawn="1"/>
        </p:nvPicPr>
        <p:blipFill>
          <a:blip r:embed="rId3" cstate="print">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1909349" y="12860439"/>
            <a:ext cx="1936964" cy="418330"/>
          </a:xfrm>
          <a:prstGeom prst="rect">
            <a:avLst/>
          </a:prstGeom>
        </p:spPr>
      </p:pic>
    </p:spTree>
    <p:extLst>
      <p:ext uri="{BB962C8B-B14F-4D97-AF65-F5344CB8AC3E}">
        <p14:creationId xmlns:p14="http://schemas.microsoft.com/office/powerpoint/2010/main" val="3247414787"/>
      </p:ext>
    </p:extLst>
  </p:cSld>
  <p:clrMapOvr>
    <a:masterClrMapping/>
  </p:clrMapOvr>
  <mc:AlternateContent xmlns:mc="http://schemas.openxmlformats.org/markup-compatibility/2006" xmlns:p14="http://schemas.microsoft.com/office/powerpoint/2010/main">
    <mc:Choice Requires="p14">
      <p:transition p14:dur="10" advClick="0">
        <p14:vortex dir="r"/>
      </p:transition>
    </mc:Choice>
    <mc:Fallback xmlns="">
      <p:transition advClick="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3820" y="858550"/>
            <a:ext cx="20626215" cy="1315688"/>
          </a:xfrm>
        </p:spPr>
        <p:txBody>
          <a:bodyPr>
            <a:normAutofit/>
          </a:bodyPr>
          <a:lstStyle>
            <a:lvl1pPr>
              <a:defRPr/>
            </a:lvl1pPr>
          </a:lstStyle>
          <a:p>
            <a:r>
              <a:rPr lang="en-US"/>
              <a:t>Content + Subtitle</a:t>
            </a:r>
          </a:p>
        </p:txBody>
      </p:sp>
      <p:sp>
        <p:nvSpPr>
          <p:cNvPr id="5" name="subtitle"/>
          <p:cNvSpPr>
            <a:spLocks noGrp="1"/>
          </p:cNvSpPr>
          <p:nvPr>
            <p:ph type="body" sz="quarter" idx="13" hasCustomPrompt="1"/>
          </p:nvPr>
        </p:nvSpPr>
        <p:spPr>
          <a:xfrm>
            <a:off x="1902201" y="2174239"/>
            <a:ext cx="20626215" cy="836750"/>
          </a:xfrm>
        </p:spPr>
        <p:txBody>
          <a:bodyPr anchor="t">
            <a:noAutofit/>
          </a:bodyPr>
          <a:lstStyle>
            <a:lvl1pPr marL="0" indent="0">
              <a:lnSpc>
                <a:spcPct val="90000"/>
              </a:lnSpc>
              <a:spcBef>
                <a:spcPts val="0"/>
              </a:spcBef>
              <a:buNone/>
              <a:defRPr lang="en-US" sz="4000" b="0" kern="1200" baseline="0" smtClean="0">
                <a:solidFill>
                  <a:schemeClr val="tx1"/>
                </a:solidFill>
                <a:latin typeface="+mn-lt"/>
                <a:ea typeface="+mn-ea"/>
                <a:cs typeface="Calibri Light" panose="020F030202020403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Slide Number Placeholder 5"/>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
        <p:nvSpPr>
          <p:cNvPr id="8" name="Text Placeholder 2"/>
          <p:cNvSpPr>
            <a:spLocks noGrp="1"/>
          </p:cNvSpPr>
          <p:nvPr>
            <p:ph idx="1"/>
          </p:nvPr>
        </p:nvSpPr>
        <p:spPr>
          <a:xfrm>
            <a:off x="1893820" y="3456000"/>
            <a:ext cx="20626215" cy="8904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59134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5"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0"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888139090"/>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5"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0"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7383177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308270" y="106501"/>
            <a:ext cx="18849026" cy="1829478"/>
          </a:xfrm>
          <a:prstGeom prst="rect">
            <a:avLst/>
          </a:prstGeom>
          <a:noFill/>
          <a:ln>
            <a:noFill/>
          </a:ln>
          <a:extLst>
            <a:ext uri="{909E8E84-426E-40dd-AFC4-6F175D3DCCD1}">
              <a14:hiddenFill xmlns:a14="http://schemas.microsoft.com/office/drawing/2010/main" xmlns:mv="urn:schemas-microsoft-com:mac:vml" xmlns:mc="http://schemas.openxmlformats.org/markup-compatibility/2006" xmlns="">
                <a:solidFill>
                  <a:srgbClr val="FFFFFF"/>
                </a:solidFill>
              </a14:hiddenFill>
            </a:ext>
            <a:ext uri="{91240B29-F687-4f45-9708-019B960494DF}">
              <a14:hiddenLine xmlns:a14="http://schemas.microsoft.com/office/drawing/2010/main" xmlns:mv="urn:schemas-microsoft-com:mac:vml" xmlns:mc="http://schemas.openxmlformats.org/markup-compatibility/2006" xmlns="" w="9525">
                <a:solidFill>
                  <a:srgbClr val="000000"/>
                </a:solidFill>
                <a:miter lim="800000"/>
                <a:headEnd/>
                <a:tailEnd/>
              </a14:hiddenLine>
            </a:ext>
            <a:ext uri="{FAA26D3D-D897-4be2-8F04-BA451C77F1D7}">
              <ma14:placeholderFlag xmlns:ma14="http://schemas.microsoft.com/office/mac/drawingml/2011/main" xmlns:mv="urn:schemas-microsoft-com:mac:vml" xmlns:mc="http://schemas.openxmlformats.org/markup-compatibility/2006" xmlns="" val="1"/>
            </a:ext>
          </a:extLst>
        </p:spPr>
        <p:txBody>
          <a:bodyPr vert="horz" wrap="square" lIns="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21865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p:nvPr>
        </p:nvSpPr>
        <p:spPr>
          <a:xfrm>
            <a:off x="1829038" y="7228474"/>
            <a:ext cx="21161971" cy="3291840"/>
          </a:xfrm>
        </p:spPr>
        <p:txBody>
          <a:bodyPr anchor="t">
            <a:normAutofit/>
          </a:bodyPr>
          <a:lstStyle>
            <a:lvl1pPr algn="l">
              <a:defRPr sz="9600">
                <a:solidFill>
                  <a:schemeClr val="bg1"/>
                </a:solidFill>
              </a:defRPr>
            </a:lvl1pPr>
          </a:lstStyle>
          <a:p>
            <a:r>
              <a:rPr lang="en-US"/>
              <a:t>Click to edit Master title style</a:t>
            </a:r>
          </a:p>
        </p:txBody>
      </p:sp>
      <p:sp>
        <p:nvSpPr>
          <p:cNvPr id="3" name="Subtitle 2"/>
          <p:cNvSpPr>
            <a:spLocks noGrp="1"/>
          </p:cNvSpPr>
          <p:nvPr>
            <p:ph type="subTitle" idx="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4" y="1467725"/>
            <a:ext cx="4629665" cy="999878"/>
          </a:xfrm>
          <a:prstGeom prst="rect">
            <a:avLst/>
          </a:prstGeom>
        </p:spPr>
      </p:pic>
      <p:sp>
        <p:nvSpPr>
          <p:cNvPr id="39" name="Rectangle 38"/>
          <p:cNvSpPr/>
          <p:nvPr/>
        </p:nvSpPr>
        <p:spPr>
          <a:xfrm>
            <a:off x="2095774" y="1"/>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23" name="Group 22"/>
          <p:cNvGrpSpPr/>
          <p:nvPr/>
        </p:nvGrpSpPr>
        <p:grpSpPr>
          <a:xfrm>
            <a:off x="21131719" y="12898811"/>
            <a:ext cx="1480925" cy="358542"/>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Tree>
    <p:extLst>
      <p:ext uri="{BB962C8B-B14F-4D97-AF65-F5344CB8AC3E}">
        <p14:creationId xmlns:p14="http://schemas.microsoft.com/office/powerpoint/2010/main" val="12561353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7895747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1893818" y="858545"/>
            <a:ext cx="20626215" cy="2152446"/>
          </a:xfrm>
        </p:spPr>
        <p:txBody>
          <a:bodyPr/>
          <a:lstStyle/>
          <a:p>
            <a:r>
              <a:rPr lang="en-US"/>
              <a:t>Click to edit Master title style</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
        <p:nvSpPr>
          <p:cNvPr id="5" name="Text Placeholder 8"/>
          <p:cNvSpPr>
            <a:spLocks noGrp="1"/>
          </p:cNvSpPr>
          <p:nvPr>
            <p:ph type="body" sz="quarter" idx="13" hasCustomPrompt="1"/>
          </p:nvPr>
        </p:nvSpPr>
        <p:spPr>
          <a:xfrm>
            <a:off x="1893818" y="1934766"/>
            <a:ext cx="20626215" cy="1076224"/>
          </a:xfrm>
        </p:spPr>
        <p:txBody>
          <a:bodyPr anchor="t">
            <a:normAutofit/>
          </a:bodyPr>
          <a:lstStyle>
            <a:lvl1pPr marL="0" indent="0">
              <a:lnSpc>
                <a:spcPct val="90000"/>
              </a:lnSpc>
              <a:spcBef>
                <a:spcPts val="0"/>
              </a:spcBef>
              <a:buNone/>
              <a:defRPr lang="en-US" sz="4000" b="0" kern="1200" baseline="0" smtClean="0">
                <a:solidFill>
                  <a:schemeClr val="tx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(20pt)</a:t>
            </a:r>
          </a:p>
        </p:txBody>
      </p:sp>
      <p:sp>
        <p:nvSpPr>
          <p:cNvPr id="6" name="Content Placeholder 2"/>
          <p:cNvSpPr>
            <a:spLocks noGrp="1"/>
          </p:cNvSpPr>
          <p:nvPr>
            <p:ph idx="1"/>
          </p:nvPr>
        </p:nvSpPr>
        <p:spPr>
          <a:xfrm>
            <a:off x="1893818" y="4087211"/>
            <a:ext cx="20626215" cy="8266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2061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92546" y="4995747"/>
            <a:ext cx="20627486" cy="7358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1892546" y="3986531"/>
            <a:ext cx="20627486" cy="768350"/>
          </a:xfrm>
        </p:spPr>
        <p:txBody>
          <a:bodyPr/>
          <a:lstStyle>
            <a:lvl1pPr marL="0" indent="0">
              <a:buNone/>
              <a:defRPr b="1"/>
            </a:lvl1pPr>
            <a:lvl2pPr marL="457200" indent="0">
              <a:buNone/>
              <a:defRPr b="1"/>
            </a:lvl2pPr>
            <a:lvl3pPr marL="800100" indent="0">
              <a:buNone/>
              <a:defRPr b="1"/>
            </a:lvl3pPr>
            <a:lvl4pPr marL="1143000" indent="0">
              <a:buNone/>
              <a:defRPr b="1"/>
            </a:lvl4pPr>
            <a:lvl5pPr marL="1485900" indent="0">
              <a:buNone/>
              <a:defRPr b="1"/>
            </a:lvl5pPr>
          </a:lstStyle>
          <a:p>
            <a:pPr lvl="0"/>
            <a:r>
              <a:rPr lang="en-US"/>
              <a:t>Click to edit Heading text styles</a:t>
            </a:r>
          </a:p>
        </p:txBody>
      </p:sp>
      <p:sp>
        <p:nvSpPr>
          <p:cNvPr id="7"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4449202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Blu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600">
                <a:solidFill>
                  <a:schemeClr val="bg1"/>
                </a:solidFill>
              </a:defRPr>
            </a:lvl1pPr>
          </a:lstStyle>
          <a:p>
            <a:r>
              <a:rPr lang="en-US"/>
              <a:t>Click to edit Master title style</a:t>
            </a:r>
          </a:p>
        </p:txBody>
      </p:sp>
      <p:sp>
        <p:nvSpPr>
          <p:cNvPr id="27" name="Rectangle 26"/>
          <p:cNvSpPr/>
          <p:nvPr/>
        </p:nvSpPr>
        <p:spPr>
          <a:xfrm rot="16200000">
            <a:off x="-1012840" y="10836290"/>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Tree>
    <p:extLst>
      <p:ext uri="{BB962C8B-B14F-4D97-AF65-F5344CB8AC3E}">
        <p14:creationId xmlns:p14="http://schemas.microsoft.com/office/powerpoint/2010/main" val="9087012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Section Header (Blu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7096426" cy="13716000"/>
          </a:xfrm>
          <a:prstGeom prst="rect">
            <a:avLst/>
          </a:prstGeom>
        </p:spPr>
      </p:pic>
      <p:sp>
        <p:nvSpPr>
          <p:cNvPr id="2" name="Title 1"/>
          <p:cNvSpPr>
            <a:spLocks noGrp="1"/>
          </p:cNvSpPr>
          <p:nvPr>
            <p:ph type="title"/>
          </p:nvPr>
        </p:nvSpPr>
        <p:spPr>
          <a:xfrm>
            <a:off x="731615" y="9467852"/>
            <a:ext cx="15797685" cy="2943572"/>
          </a:xfrm>
        </p:spPr>
        <p:txBody>
          <a:bodyPr anchor="ctr">
            <a:normAutofit/>
          </a:bodyPr>
          <a:lstStyle>
            <a:lvl1pPr>
              <a:defRPr sz="9600">
                <a:solidFill>
                  <a:schemeClr val="bg1"/>
                </a:solidFill>
              </a:defRPr>
            </a:lvl1pPr>
          </a:lstStyle>
          <a:p>
            <a:r>
              <a:rPr lang="en-US"/>
              <a:t>Click to edit Master title style</a:t>
            </a:r>
          </a:p>
        </p:txBody>
      </p:sp>
      <p:sp>
        <p:nvSpPr>
          <p:cNvPr id="27" name="Rectangle 26"/>
          <p:cNvSpPr/>
          <p:nvPr/>
        </p:nvSpPr>
        <p:spPr>
          <a:xfrm rot="16200000">
            <a:off x="-1012840" y="10836290"/>
            <a:ext cx="2230898" cy="20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Tree>
    <p:extLst>
      <p:ext uri="{BB962C8B-B14F-4D97-AF65-F5344CB8AC3E}">
        <p14:creationId xmlns:p14="http://schemas.microsoft.com/office/powerpoint/2010/main" val="1421296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815" y="857251"/>
            <a:ext cx="20819917" cy="2524126"/>
          </a:xfrm>
        </p:spPr>
        <p:txBody>
          <a:bodyPr/>
          <a:lstStyle/>
          <a:p>
            <a:r>
              <a:rPr lang="en-US"/>
              <a:t>Click to edit Master title style</a:t>
            </a:r>
          </a:p>
        </p:txBody>
      </p:sp>
      <p:sp>
        <p:nvSpPr>
          <p:cNvPr id="3" name="Text Placeholder 2"/>
          <p:cNvSpPr>
            <a:spLocks noGrp="1"/>
          </p:cNvSpPr>
          <p:nvPr>
            <p:ph type="body" idx="1"/>
          </p:nvPr>
        </p:nvSpPr>
        <p:spPr>
          <a:xfrm>
            <a:off x="1893816" y="3657600"/>
            <a:ext cx="10163645" cy="1097280"/>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886196" y="4895850"/>
            <a:ext cx="10171264"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657600"/>
            <a:ext cx="10174025" cy="1097280"/>
          </a:xfrm>
        </p:spPr>
        <p:txBody>
          <a:bodyPr anchor="b">
            <a:normAutofit/>
          </a:bodyPr>
          <a:lstStyle>
            <a:lvl1pPr marL="0" indent="0">
              <a:buNone/>
              <a:defRPr sz="40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4895850"/>
            <a:ext cx="10174025" cy="7483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7882113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86195" y="3651250"/>
            <a:ext cx="10171266"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56390" y="3651250"/>
            <a:ext cx="1016364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39585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200" indent="-4572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234831940"/>
      </p:ext>
    </p:extLst>
  </p:cSld>
  <p:clrMapOvr>
    <a:masterClrMapping/>
  </p:clrMapOvr>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1893817" y="3651250"/>
            <a:ext cx="6537603" cy="8702676"/>
          </a:xfrm>
        </p:spPr>
        <p:txBody>
          <a:bodyPr/>
          <a:lstStyle>
            <a:lvl1pPr marL="457200" indent="-4572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2"/>
          </p:nvPr>
        </p:nvSpPr>
        <p:spPr>
          <a:xfrm>
            <a:off x="8855221" y="3651250"/>
            <a:ext cx="64604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15739473" y="3651250"/>
            <a:ext cx="67359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2017949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2095772" y="3651253"/>
            <a:ext cx="12291982" cy="8452338"/>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5" name="Text Placeholder 4"/>
          <p:cNvSpPr>
            <a:spLocks noGrp="1"/>
          </p:cNvSpPr>
          <p:nvPr>
            <p:ph type="body" sz="quarter" idx="12"/>
          </p:nvPr>
        </p:nvSpPr>
        <p:spPr>
          <a:xfrm>
            <a:off x="14803778" y="3632201"/>
            <a:ext cx="7716255" cy="8477250"/>
          </a:xfrm>
        </p:spPr>
        <p:txBody>
          <a:bodyPr/>
          <a:lstStyle>
            <a:lvl1pPr marL="0" indent="0">
              <a:buNone/>
              <a:defRPr/>
            </a:lvl1pPr>
            <a:lvl2pPr marL="571500" indent="0">
              <a:buNone/>
              <a:defRPr/>
            </a:lvl2pPr>
            <a:lvl3pPr marL="1155700" indent="0">
              <a:buNone/>
              <a:defRPr/>
            </a:lvl3pPr>
            <a:lvl4pPr marL="1485900" indent="0">
              <a:buNone/>
              <a:defRPr/>
            </a:lvl4pPr>
            <a:lvl5pPr marL="18288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4815518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2535603" y="3651253"/>
            <a:ext cx="9984430" cy="8452338"/>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5" name="Text Placeholder 4"/>
          <p:cNvSpPr>
            <a:spLocks noGrp="1"/>
          </p:cNvSpPr>
          <p:nvPr>
            <p:ph type="body" sz="quarter" idx="12"/>
          </p:nvPr>
        </p:nvSpPr>
        <p:spPr>
          <a:xfrm>
            <a:off x="1893816" y="3651253"/>
            <a:ext cx="10128763" cy="8477250"/>
          </a:xfrm>
        </p:spPr>
        <p:txBody>
          <a:bodyPr/>
          <a:lstStyle>
            <a:lvl1pPr marL="0" indent="0">
              <a:buNone/>
              <a:defRPr/>
            </a:lvl1pPr>
            <a:lvl2pPr marL="571500" indent="0">
              <a:buNone/>
              <a:defRPr/>
            </a:lvl2pPr>
            <a:lvl3pPr marL="1155700" indent="0">
              <a:buNone/>
              <a:defRPr/>
            </a:lvl3pPr>
            <a:lvl4pPr marL="1485900" indent="0">
              <a:buNone/>
              <a:defRPr/>
            </a:lvl4pPr>
            <a:lvl5pPr marL="18288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1352441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75144"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12384112"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8" name="Rectangle 7"/>
          <p:cNvSpPr/>
          <p:nvPr/>
        </p:nvSpPr>
        <p:spPr>
          <a:xfrm>
            <a:off x="0" y="0"/>
            <a:ext cx="2275144" cy="40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2047476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14001575" y="3902928"/>
            <a:ext cx="8768138" cy="7872760"/>
          </a:xfrm>
        </p:spPr>
        <p:txBody>
          <a:bodyPr/>
          <a:lstStyle/>
          <a:p>
            <a:r>
              <a:rPr lang="en-US"/>
              <a:t>Click to edit Master title style</a:t>
            </a:r>
          </a:p>
        </p:txBody>
      </p:sp>
      <p:sp>
        <p:nvSpPr>
          <p:cNvPr id="4" name="Picture Placeholder 2"/>
          <p:cNvSpPr>
            <a:spLocks noGrp="1"/>
          </p:cNvSpPr>
          <p:nvPr>
            <p:ph type="pic" idx="11"/>
          </p:nvPr>
        </p:nvSpPr>
        <p:spPr bwMode="ltGray">
          <a:xfrm>
            <a:off x="0" y="2"/>
            <a:ext cx="12003063" cy="13916720"/>
          </a:xfrm>
          <a:prstGeom prst="rect">
            <a:avLst/>
          </a:prstGeom>
          <a:solidFill>
            <a:schemeClr val="bg1">
              <a:lumMod val="95000"/>
            </a:schemeClr>
          </a:solidFill>
        </p:spPr>
        <p:txBody>
          <a:bodyPr lIns="0" tIns="457200">
            <a:normAutofit/>
          </a:bodyPr>
          <a:lstStyle>
            <a:lvl1pPr marL="0" indent="0" algn="ctr">
              <a:buNone/>
              <a:defRPr sz="36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Tree>
    <p:extLst>
      <p:ext uri="{BB962C8B-B14F-4D97-AF65-F5344CB8AC3E}">
        <p14:creationId xmlns:p14="http://schemas.microsoft.com/office/powerpoint/2010/main" val="19295949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0505402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912669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24387175" cy="13716000"/>
          </a:xfrm>
          <a:solidFill>
            <a:schemeClr val="bg1">
              <a:lumMod val="95000"/>
            </a:schemeClr>
          </a:solidFill>
        </p:spPr>
        <p:txBody>
          <a:bodyPr/>
          <a:lstStyle>
            <a:lvl1pPr marL="0" indent="0" algn="ctr">
              <a:buNone/>
              <a:defRPr baseline="0"/>
            </a:lvl1pPr>
          </a:lstStyle>
          <a:p>
            <a:r>
              <a:rPr lang="en-US"/>
              <a:t>Click icon to add picture</a:t>
            </a:r>
          </a:p>
        </p:txBody>
      </p:sp>
    </p:spTree>
    <p:extLst>
      <p:ext uri="{BB962C8B-B14F-4D97-AF65-F5344CB8AC3E}">
        <p14:creationId xmlns:p14="http://schemas.microsoft.com/office/powerpoint/2010/main" val="946004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4387175" cy="13716000"/>
          </a:xfrm>
          <a:prstGeom prst="rect">
            <a:avLst/>
          </a:prstGeom>
        </p:spPr>
      </p:pic>
      <p:sp>
        <p:nvSpPr>
          <p:cNvPr id="2" name="Title 1"/>
          <p:cNvSpPr>
            <a:spLocks noGrp="1"/>
          </p:cNvSpPr>
          <p:nvPr>
            <p:ph type="ctrTitle" hasCustomPrompt="1"/>
          </p:nvPr>
        </p:nvSpPr>
        <p:spPr>
          <a:xfrm>
            <a:off x="1829038" y="7228474"/>
            <a:ext cx="21161971" cy="3291840"/>
          </a:xfrm>
        </p:spPr>
        <p:txBody>
          <a:bodyPr anchor="t">
            <a:normAutofit/>
          </a:bodyPr>
          <a:lstStyle>
            <a:lvl1pPr algn="l">
              <a:defRPr sz="10800">
                <a:solidFill>
                  <a:schemeClr val="bg1"/>
                </a:solidFill>
              </a:defRPr>
            </a:lvl1pPr>
          </a:lstStyle>
          <a:p>
            <a:r>
              <a:rPr lang="en-US"/>
              <a:t>Thank you.</a:t>
            </a:r>
          </a:p>
        </p:txBody>
      </p:sp>
      <p:sp>
        <p:nvSpPr>
          <p:cNvPr id="3" name="Subtitle 2"/>
          <p:cNvSpPr>
            <a:spLocks noGrp="1"/>
          </p:cNvSpPr>
          <p:nvPr>
            <p:ph type="subTitle" idx="1" hasCustomPrompt="1"/>
          </p:nvPr>
        </p:nvSpPr>
        <p:spPr>
          <a:xfrm>
            <a:off x="1829038" y="10520316"/>
            <a:ext cx="8541608" cy="1723724"/>
          </a:xfrm>
        </p:spPr>
        <p:txBody>
          <a:bodyPr>
            <a:normAutofit/>
          </a:bodyPr>
          <a:lstStyle>
            <a:lvl1pPr marL="0" indent="0" algn="l">
              <a:lnSpc>
                <a:spcPct val="100000"/>
              </a:lnSpc>
              <a:spcAft>
                <a:spcPts val="1200"/>
              </a:spcAft>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err="1"/>
              <a:t>www.vertica.com</a:t>
            </a:r>
            <a:endParaRPr lang="en-US"/>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5774" y="1467725"/>
            <a:ext cx="4629665" cy="999878"/>
          </a:xfrm>
          <a:prstGeom prst="rect">
            <a:avLst/>
          </a:prstGeom>
        </p:spPr>
      </p:pic>
      <p:sp>
        <p:nvSpPr>
          <p:cNvPr id="27" name="Rectangle 26"/>
          <p:cNvSpPr/>
          <p:nvPr/>
        </p:nvSpPr>
        <p:spPr>
          <a:xfrm>
            <a:off x="2095774" y="1"/>
            <a:ext cx="4629665" cy="30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28" name="Group 27"/>
          <p:cNvGrpSpPr/>
          <p:nvPr/>
        </p:nvGrpSpPr>
        <p:grpSpPr>
          <a:xfrm>
            <a:off x="21131719" y="12898811"/>
            <a:ext cx="1480925" cy="358542"/>
            <a:chOff x="-504825" y="3757613"/>
            <a:chExt cx="1009650" cy="244475"/>
          </a:xfrm>
          <a:solidFill>
            <a:schemeClr val="bg1">
              <a:lumMod val="85000"/>
            </a:schemeClr>
          </a:solidFill>
        </p:grpSpPr>
        <p:sp>
          <p:nvSpPr>
            <p:cNvPr id="29"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0"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1"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2"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3"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4"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5"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6"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7"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8"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39"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40"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41"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Tree>
    <p:extLst>
      <p:ext uri="{BB962C8B-B14F-4D97-AF65-F5344CB8AC3E}">
        <p14:creationId xmlns:p14="http://schemas.microsoft.com/office/powerpoint/2010/main" val="420897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(28pt)</a:t>
            </a:r>
          </a:p>
        </p:txBody>
      </p:sp>
      <p:sp>
        <p:nvSpPr>
          <p:cNvPr id="9" name="Text Placeholder 8"/>
          <p:cNvSpPr>
            <a:spLocks noGrp="1"/>
          </p:cNvSpPr>
          <p:nvPr>
            <p:ph type="body" sz="quarter" idx="13" hasCustomPrompt="1"/>
          </p:nvPr>
        </p:nvSpPr>
        <p:spPr>
          <a:xfrm>
            <a:off x="2332878" y="2498866"/>
            <a:ext cx="20187156" cy="1177784"/>
          </a:xfrm>
        </p:spPr>
        <p:txBody>
          <a:bodyPr anchor="t"/>
          <a:lstStyle>
            <a:lvl1pPr marL="0" indent="0">
              <a:lnSpc>
                <a:spcPct val="90000"/>
              </a:lnSpc>
              <a:spcBef>
                <a:spcPts val="0"/>
              </a:spcBef>
              <a:buNone/>
              <a:defRPr lang="en-US" sz="4000" b="1" kern="1200" baseline="0" smtClean="0">
                <a:solidFill>
                  <a:schemeClr val="accent1"/>
                </a:solidFill>
                <a:latin typeface="+mj-lt"/>
                <a:ea typeface="+mn-ea"/>
                <a:cs typeface="Arial" panose="020B0604020202020204" pitchFamily="34" charset="0"/>
              </a:defRPr>
            </a:lvl1pPr>
            <a:lvl2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4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4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(15pt)</a:t>
            </a:r>
          </a:p>
        </p:txBody>
      </p:sp>
      <p:sp>
        <p:nvSpPr>
          <p:cNvPr id="10" name="Content Placeholder 2"/>
          <p:cNvSpPr>
            <a:spLocks noGrp="1"/>
          </p:cNvSpPr>
          <p:nvPr>
            <p:ph idx="1" hasCustomPrompt="1"/>
          </p:nvPr>
        </p:nvSpPr>
        <p:spPr>
          <a:xfrm>
            <a:off x="1908516" y="3638551"/>
            <a:ext cx="20611517" cy="8491770"/>
          </a:xfrm>
        </p:spPr>
        <p:txBody>
          <a:bodyPr/>
          <a:lstStyle>
            <a:lvl3pPr marL="609584" indent="-304792">
              <a:defRPr/>
            </a:lvl3pPr>
          </a:lstStyle>
          <a:p>
            <a:pPr lvl="0"/>
            <a:r>
              <a:rPr lang="en-US"/>
              <a:t>First level bullet (18pt)</a:t>
            </a:r>
          </a:p>
          <a:p>
            <a:pPr lvl="1"/>
            <a:r>
              <a:rPr lang="en-US"/>
              <a:t>Second level bullet (14pt)</a:t>
            </a:r>
          </a:p>
          <a:p>
            <a:pPr lvl="2"/>
            <a:r>
              <a:rPr lang="en-US"/>
              <a:t>Third level bullet (12pt)</a:t>
            </a:r>
          </a:p>
          <a:p>
            <a:pPr lvl="3"/>
            <a:r>
              <a:rPr lang="en-US"/>
              <a:t>Fourth level (11pt)</a:t>
            </a:r>
          </a:p>
          <a:p>
            <a:pPr lvl="4"/>
            <a:r>
              <a:rPr lang="en-US"/>
              <a:t>Fifth level (10pt)</a:t>
            </a:r>
          </a:p>
        </p:txBody>
      </p:sp>
      <p:sp>
        <p:nvSpPr>
          <p:cNvPr id="8"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52945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image" Target="../media/image1.png"/><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theme" Target="../theme/theme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image" Target="../media/image1.pn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6.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47" Type="http://schemas.openxmlformats.org/officeDocument/2006/relationships/slideLayout" Target="../slideLayouts/slideLayout190.xml"/><Relationship Id="rId50" Type="http://schemas.openxmlformats.org/officeDocument/2006/relationships/slideLayout" Target="../slideLayouts/slideLayout193.xml"/><Relationship Id="rId55" Type="http://schemas.openxmlformats.org/officeDocument/2006/relationships/slideLayout" Target="../slideLayouts/slideLayout198.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slideLayout" Target="../slideLayouts/slideLayout188.xml"/><Relationship Id="rId53" Type="http://schemas.openxmlformats.org/officeDocument/2006/relationships/slideLayout" Target="../slideLayouts/slideLayout196.xml"/><Relationship Id="rId58" Type="http://schemas.microsoft.com/office/2007/relationships/hdphoto" Target="../media/hdphoto1.wdp"/><Relationship Id="rId5" Type="http://schemas.openxmlformats.org/officeDocument/2006/relationships/slideLayout" Target="../slideLayouts/slideLayout148.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48" Type="http://schemas.openxmlformats.org/officeDocument/2006/relationships/slideLayout" Target="../slideLayouts/slideLayout191.xml"/><Relationship Id="rId56" Type="http://schemas.openxmlformats.org/officeDocument/2006/relationships/theme" Target="../theme/theme6.xml"/><Relationship Id="rId8" Type="http://schemas.openxmlformats.org/officeDocument/2006/relationships/slideLayout" Target="../slideLayouts/slideLayout151.xml"/><Relationship Id="rId51" Type="http://schemas.openxmlformats.org/officeDocument/2006/relationships/slideLayout" Target="../slideLayouts/slideLayout194.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slideLayout" Target="../slideLayouts/slideLayout189.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54" Type="http://schemas.openxmlformats.org/officeDocument/2006/relationships/slideLayout" Target="../slideLayouts/slideLayout197.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slideLayout" Target="../slideLayouts/slideLayout192.xml"/><Relationship Id="rId57" Type="http://schemas.openxmlformats.org/officeDocument/2006/relationships/image" Target="../media/image19.png"/><Relationship Id="rId10" Type="http://schemas.openxmlformats.org/officeDocument/2006/relationships/slideLayout" Target="../slideLayouts/slideLayout153.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52" Type="http://schemas.openxmlformats.org/officeDocument/2006/relationships/slideLayout" Target="../slideLayouts/slideLayout1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theme" Target="../theme/theme7.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theme" Target="../theme/theme8.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18" y="858545"/>
            <a:ext cx="20626215" cy="194932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893818"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9" name="Group 8"/>
          <p:cNvGrpSpPr/>
          <p:nvPr/>
        </p:nvGrpSpPr>
        <p:grpSpPr>
          <a:xfrm>
            <a:off x="21131719" y="12898811"/>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23" name="Rectangle 22"/>
          <p:cNvSpPr/>
          <p:nvPr/>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24"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pic>
        <p:nvPicPr>
          <p:cNvPr id="4" name="Picture 3"/>
          <p:cNvPicPr>
            <a:picLocks noChangeAspect="1"/>
          </p:cNvPicPr>
          <p:nvPr/>
        </p:nvPicPr>
        <p:blipFill>
          <a:blip r:embed="rId24" cstate="print">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1909349" y="12860439"/>
            <a:ext cx="1936964" cy="418330"/>
          </a:xfrm>
          <a:prstGeom prst="rect">
            <a:avLst/>
          </a:prstGeom>
        </p:spPr>
      </p:pic>
    </p:spTree>
    <p:extLst>
      <p:ext uri="{BB962C8B-B14F-4D97-AF65-F5344CB8AC3E}">
        <p14:creationId xmlns:p14="http://schemas.microsoft.com/office/powerpoint/2010/main" val="856370775"/>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901" r:id="rId19"/>
    <p:sldLayoutId id="2147483969" r:id="rId20"/>
    <p:sldLayoutId id="2147483992" r:id="rId21"/>
    <p:sldLayoutId id="2147484013" r:id="rId22"/>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sldNum="0" hdr="0" dt="0"/>
  <p:txStyles>
    <p:title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800100" indent="-342900" algn="l" defTabSz="1828800"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3000" indent="-342900" algn="l" defTabSz="1828800"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900" indent="-342900" algn="l" defTabSz="1828800"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800" indent="-342900" algn="l" defTabSz="1828800"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1893820" y="858546"/>
            <a:ext cx="20626215" cy="2160000"/>
          </a:xfrm>
          <a:prstGeom prst="rect">
            <a:avLst/>
          </a:prstGeom>
        </p:spPr>
        <p:txBody>
          <a:bodyPr vert="horz" lIns="0" tIns="45720" rIns="91440" bIns="45720" rtlCol="0" anchor="t">
            <a:noAutofit/>
          </a:bodyPr>
          <a:lstStyle/>
          <a:p>
            <a:r>
              <a:rPr lang="en-US"/>
              <a:t>Title Text</a:t>
            </a:r>
            <a:br>
              <a:rPr lang="en-US"/>
            </a:br>
            <a:r>
              <a:rPr lang="en-US"/>
              <a:t>with up to two lines</a:t>
            </a:r>
          </a:p>
        </p:txBody>
      </p:sp>
      <p:sp>
        <p:nvSpPr>
          <p:cNvPr id="3" name="Text Placeholder"/>
          <p:cNvSpPr>
            <a:spLocks noGrp="1"/>
          </p:cNvSpPr>
          <p:nvPr>
            <p:ph type="body" idx="1"/>
          </p:nvPr>
        </p:nvSpPr>
        <p:spPr>
          <a:xfrm>
            <a:off x="1893820" y="3456000"/>
            <a:ext cx="20626215" cy="8904276"/>
          </a:xfrm>
          <a:prstGeom prst="rect">
            <a:avLst/>
          </a:prstGeom>
        </p:spPr>
        <p:txBody>
          <a:bodyPr vert="horz" lIns="0" tIns="45720" rIns="91440" bIns="45720" rtlCol="0">
            <a:noAutofit/>
          </a:body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24"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bg1">
                    <a:lumMod val="75000"/>
                  </a:schemeClr>
                </a:solidFill>
              </a:defRPr>
            </a:lvl1pPr>
          </a:lstStyle>
          <a:p>
            <a:fld id="{0FB999A9-77CE-4AD1-9911-24A29F08BC34}" type="slidenum">
              <a:rPr lang="en-US" smtClean="0"/>
              <a:pPr/>
              <a:t>‹#›</a:t>
            </a:fld>
            <a:endParaRPr lang="en-US"/>
          </a:p>
        </p:txBody>
      </p:sp>
      <p:grpSp>
        <p:nvGrpSpPr>
          <p:cNvPr id="54" name="Logo"/>
          <p:cNvGrpSpPr>
            <a:grpSpLocks noChangeAspect="1"/>
          </p:cNvGrpSpPr>
          <p:nvPr userDrawn="1"/>
        </p:nvGrpSpPr>
        <p:grpSpPr>
          <a:xfrm>
            <a:off x="22106503" y="12797730"/>
            <a:ext cx="1751738" cy="424492"/>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4800"/>
            </a:p>
          </p:txBody>
        </p:sp>
      </p:grpSp>
      <p:sp>
        <p:nvSpPr>
          <p:cNvPr id="21" name="Blue bar"/>
          <p:cNvSpPr/>
          <p:nvPr userDrawn="1"/>
        </p:nvSpPr>
        <p:spPr>
          <a:xfrm>
            <a:off x="1889372" y="0"/>
            <a:ext cx="3599861" cy="303688"/>
          </a:xfrm>
          <a:prstGeom prst="rect">
            <a:avLst/>
          </a:prstGeom>
          <a:solidFill>
            <a:srgbClr val="0079EF"/>
          </a:solidFill>
          <a:ln w="12700">
            <a:miter lim="400000"/>
          </a:ln>
        </p:spPr>
        <p:txBody>
          <a:bodyPr lIns="91438" rIns="91438" anchor="ctr"/>
          <a:lstStyle/>
          <a:p>
            <a:pPr algn="ctr">
              <a:defRPr>
                <a:solidFill>
                  <a:srgbClr val="FFFFFF"/>
                </a:solidFill>
              </a:defRPr>
            </a:pPr>
            <a:endParaRPr sz="8600"/>
          </a:p>
        </p:txBody>
      </p:sp>
      <p:sp>
        <p:nvSpPr>
          <p:cNvPr id="4" name="Footer Placeholde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GB"/>
          </a:p>
        </p:txBody>
      </p:sp>
    </p:spTree>
    <p:extLst>
      <p:ext uri="{BB962C8B-B14F-4D97-AF65-F5344CB8AC3E}">
        <p14:creationId xmlns:p14="http://schemas.microsoft.com/office/powerpoint/2010/main" val="40662375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3957" r:id="rId49"/>
    <p:sldLayoutId id="2147483958" r:id="rId50"/>
    <p:sldLayoutId id="2147483959" r:id="rId51"/>
    <p:sldLayoutId id="2147483960" r:id="rId52"/>
    <p:sldLayoutId id="2147483961" r:id="rId53"/>
    <p:sldLayoutId id="2147483962" r:id="rId54"/>
    <p:sldLayoutId id="2147483963" r:id="rId55"/>
    <p:sldLayoutId id="2147483964" r:id="rId56"/>
    <p:sldLayoutId id="2147483965" r:id="rId57"/>
    <p:sldLayoutId id="2147483966" r:id="rId58"/>
    <p:sldLayoutId id="2147483968" r:id="rId59"/>
  </p:sldLayoutIdLst>
  <p:hf hdr="0" ftr="0" dt="0"/>
  <p:txStyles>
    <p:titleStyle>
      <a:lvl1pPr algn="l" defTabSz="1828754" rtl="0" eaLnBrk="1" latinLnBrk="0" hangingPunct="1">
        <a:lnSpc>
          <a:spcPct val="90000"/>
        </a:lnSpc>
        <a:spcBef>
          <a:spcPct val="0"/>
        </a:spcBef>
        <a:buNone/>
        <a:defRPr sz="7200" b="1" kern="1200" baseline="0">
          <a:solidFill>
            <a:schemeClr val="tx1"/>
          </a:solidFill>
          <a:latin typeface="+mj-lt"/>
          <a:ea typeface="+mj-ea"/>
          <a:cs typeface="+mj-cs"/>
        </a:defRPr>
      </a:lvl1pPr>
    </p:titleStyle>
    <p:bodyStyle>
      <a:lvl1pPr marL="574676" indent="-574676" algn="l" defTabSz="1828754" rtl="0" eaLnBrk="1" latinLnBrk="0" hangingPunct="1">
        <a:lnSpc>
          <a:spcPct val="90000"/>
        </a:lnSpc>
        <a:spcBef>
          <a:spcPts val="0"/>
        </a:spcBef>
        <a:spcAft>
          <a:spcPts val="2400"/>
        </a:spcAft>
        <a:buClrTx/>
        <a:buSzPct val="80000"/>
        <a:buFont typeface="Wingdings" panose="05000000000000000000" pitchFamily="2" charset="2"/>
        <a:buChar char="§"/>
        <a:tabLst/>
        <a:defRPr sz="5600" kern="1200">
          <a:solidFill>
            <a:schemeClr val="tx1"/>
          </a:solidFill>
          <a:latin typeface="+mn-lt"/>
          <a:ea typeface="+mn-ea"/>
          <a:cs typeface="+mn-cs"/>
        </a:defRPr>
      </a:lvl1pPr>
      <a:lvl2pPr marL="1149350" indent="-457200" algn="l" defTabSz="1828754" rtl="0" eaLnBrk="1" latinLnBrk="0" hangingPunct="1">
        <a:lnSpc>
          <a:spcPct val="90000"/>
        </a:lnSpc>
        <a:spcBef>
          <a:spcPts val="0"/>
        </a:spcBef>
        <a:spcAft>
          <a:spcPts val="2400"/>
        </a:spcAft>
        <a:buClrTx/>
        <a:buSzPct val="80000"/>
        <a:buFont typeface="Wingdings" panose="05000000000000000000" pitchFamily="2" charset="2"/>
        <a:buChar char="§"/>
        <a:tabLst/>
        <a:defRPr sz="4000" kern="1200">
          <a:solidFill>
            <a:schemeClr val="tx1"/>
          </a:solidFill>
          <a:latin typeface="+mn-lt"/>
          <a:ea typeface="+mn-ea"/>
          <a:cs typeface="+mn-cs"/>
        </a:defRPr>
      </a:lvl2pPr>
      <a:lvl3pPr marL="1489076" indent="-339726" algn="l" defTabSz="1828754" rtl="0" eaLnBrk="1" latinLnBrk="0" hangingPunct="1">
        <a:lnSpc>
          <a:spcPct val="90000"/>
        </a:lnSpc>
        <a:spcBef>
          <a:spcPts val="0"/>
        </a:spcBef>
        <a:spcAft>
          <a:spcPts val="2400"/>
        </a:spcAft>
        <a:buClrTx/>
        <a:buSzPct val="80000"/>
        <a:buFont typeface="Wingdings" panose="05000000000000000000" pitchFamily="2" charset="2"/>
        <a:buChar char="§"/>
        <a:tabLst/>
        <a:defRPr sz="3600" kern="1200">
          <a:solidFill>
            <a:schemeClr val="tx1"/>
          </a:solidFill>
          <a:latin typeface="+mn-lt"/>
          <a:ea typeface="+mn-ea"/>
          <a:cs typeface="+mn-cs"/>
        </a:defRPr>
      </a:lvl3pPr>
      <a:lvl4pPr marL="1844676" indent="-355600" algn="l" defTabSz="1828754" rtl="0" eaLnBrk="1" latinLnBrk="0" hangingPunct="1">
        <a:lnSpc>
          <a:spcPct val="90000"/>
        </a:lnSpc>
        <a:spcBef>
          <a:spcPts val="0"/>
        </a:spcBef>
        <a:spcAft>
          <a:spcPts val="2400"/>
        </a:spcAft>
        <a:buClrTx/>
        <a:buSzPct val="80000"/>
        <a:buFont typeface="Wingdings" panose="05000000000000000000" pitchFamily="2" charset="2"/>
        <a:buChar char="§"/>
        <a:tabLst/>
        <a:defRPr sz="3200" kern="1200">
          <a:solidFill>
            <a:schemeClr val="tx1"/>
          </a:solidFill>
          <a:latin typeface="+mn-lt"/>
          <a:ea typeface="+mn-ea"/>
          <a:cs typeface="+mn-cs"/>
        </a:defRPr>
      </a:lvl4pPr>
      <a:lvl5pPr marL="2159000" indent="-317500" algn="l" defTabSz="1828754" rtl="0" eaLnBrk="1" latinLnBrk="0" hangingPunct="1">
        <a:lnSpc>
          <a:spcPct val="90000"/>
        </a:lnSpc>
        <a:spcBef>
          <a:spcPts val="0"/>
        </a:spcBef>
        <a:spcAft>
          <a:spcPts val="2400"/>
        </a:spcAft>
        <a:buClrTx/>
        <a:buSzPct val="80000"/>
        <a:buFont typeface="Wingdings" panose="05000000000000000000" pitchFamily="2" charset="2"/>
        <a:buChar char="§"/>
        <a:tabLst/>
        <a:defRPr sz="2800" kern="1200">
          <a:solidFill>
            <a:schemeClr val="tx1"/>
          </a:solidFill>
          <a:latin typeface="+mn-lt"/>
          <a:ea typeface="+mn-ea"/>
          <a:cs typeface="+mn-cs"/>
        </a:defRPr>
      </a:lvl5pPr>
      <a:lvl6pPr marL="5029074"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2"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8"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4" rtl="0" eaLnBrk="1" latinLnBrk="0" hangingPunct="1">
        <a:defRPr sz="3600" kern="1200">
          <a:solidFill>
            <a:schemeClr val="tx1"/>
          </a:solidFill>
          <a:latin typeface="+mn-lt"/>
          <a:ea typeface="+mn-ea"/>
          <a:cs typeface="+mn-cs"/>
        </a:defRPr>
      </a:lvl1pPr>
      <a:lvl2pPr marL="914378" algn="l" defTabSz="1828754" rtl="0" eaLnBrk="1" latinLnBrk="0" hangingPunct="1">
        <a:defRPr sz="3600" kern="1200">
          <a:solidFill>
            <a:schemeClr val="tx1"/>
          </a:solidFill>
          <a:latin typeface="+mn-lt"/>
          <a:ea typeface="+mn-ea"/>
          <a:cs typeface="+mn-cs"/>
        </a:defRPr>
      </a:lvl2pPr>
      <a:lvl3pPr marL="1828754" algn="l" defTabSz="1828754" rtl="0" eaLnBrk="1" latinLnBrk="0" hangingPunct="1">
        <a:defRPr sz="3600" kern="1200">
          <a:solidFill>
            <a:schemeClr val="tx1"/>
          </a:solidFill>
          <a:latin typeface="+mn-lt"/>
          <a:ea typeface="+mn-ea"/>
          <a:cs typeface="+mn-cs"/>
        </a:defRPr>
      </a:lvl3pPr>
      <a:lvl4pPr marL="2743132" algn="l" defTabSz="1828754" rtl="0" eaLnBrk="1" latinLnBrk="0" hangingPunct="1">
        <a:defRPr sz="3600" kern="1200">
          <a:solidFill>
            <a:schemeClr val="tx1"/>
          </a:solidFill>
          <a:latin typeface="+mn-lt"/>
          <a:ea typeface="+mn-ea"/>
          <a:cs typeface="+mn-cs"/>
        </a:defRPr>
      </a:lvl4pPr>
      <a:lvl5pPr marL="3657508" algn="l" defTabSz="1828754" rtl="0" eaLnBrk="1" latinLnBrk="0" hangingPunct="1">
        <a:defRPr sz="3600" kern="1200">
          <a:solidFill>
            <a:schemeClr val="tx1"/>
          </a:solidFill>
          <a:latin typeface="+mn-lt"/>
          <a:ea typeface="+mn-ea"/>
          <a:cs typeface="+mn-cs"/>
        </a:defRPr>
      </a:lvl5pPr>
      <a:lvl6pPr marL="4571886" algn="l" defTabSz="1828754" rtl="0" eaLnBrk="1" latinLnBrk="0" hangingPunct="1">
        <a:defRPr sz="3600" kern="1200">
          <a:solidFill>
            <a:schemeClr val="tx1"/>
          </a:solidFill>
          <a:latin typeface="+mn-lt"/>
          <a:ea typeface="+mn-ea"/>
          <a:cs typeface="+mn-cs"/>
        </a:defRPr>
      </a:lvl6pPr>
      <a:lvl7pPr marL="5486262" algn="l" defTabSz="1828754" rtl="0" eaLnBrk="1" latinLnBrk="0" hangingPunct="1">
        <a:defRPr sz="3600" kern="1200">
          <a:solidFill>
            <a:schemeClr val="tx1"/>
          </a:solidFill>
          <a:latin typeface="+mn-lt"/>
          <a:ea typeface="+mn-ea"/>
          <a:cs typeface="+mn-cs"/>
        </a:defRPr>
      </a:lvl7pPr>
      <a:lvl8pPr marL="6400640" algn="l" defTabSz="1828754" rtl="0" eaLnBrk="1" latinLnBrk="0" hangingPunct="1">
        <a:defRPr sz="3600" kern="1200">
          <a:solidFill>
            <a:schemeClr val="tx1"/>
          </a:solidFill>
          <a:latin typeface="+mn-lt"/>
          <a:ea typeface="+mn-ea"/>
          <a:cs typeface="+mn-cs"/>
        </a:defRPr>
      </a:lvl8pPr>
      <a:lvl9pPr marL="7315018" algn="l" defTabSz="182875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3" pos="7092">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p15:clr>
            <a:srgbClr val="F26B43"/>
          </p15:clr>
        </p15:guide>
        <p15:guide id="9" orient="horz" pos="3893">
          <p15:clr>
            <a:srgbClr val="F26B43"/>
          </p15:clr>
        </p15:guide>
        <p15:guide id="10" orient="horz" pos="1389">
          <p15:clr>
            <a:srgbClr val="547EBF"/>
          </p15:clr>
        </p15:guide>
        <p15:guide id="11" orient="horz">
          <p15:clr>
            <a:srgbClr val="F26B43"/>
          </p15:clr>
        </p15:guide>
        <p15:guide id="12" orient="horz" pos="4320">
          <p15:clr>
            <a:srgbClr val="F26B43"/>
          </p15:clr>
        </p15:guide>
        <p15:guide id="13" pos="594">
          <p15:clr>
            <a:srgbClr val="F26B43"/>
          </p15:clr>
        </p15:guide>
        <p15:guide id="14">
          <p15:clr>
            <a:srgbClr val="F26B43"/>
          </p15:clr>
        </p15:guide>
        <p15:guide id="15" pos="76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18" y="858545"/>
            <a:ext cx="20626215" cy="194932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893818"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nvGrpSpPr>
          <p:cNvPr id="9" name="Group 8"/>
          <p:cNvGrpSpPr/>
          <p:nvPr/>
        </p:nvGrpSpPr>
        <p:grpSpPr>
          <a:xfrm>
            <a:off x="21131719" y="12898811"/>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600"/>
            </a:p>
          </p:txBody>
        </p:sp>
      </p:grpSp>
      <p:sp>
        <p:nvSpPr>
          <p:cNvPr id="23" name="Rectangle 22"/>
          <p:cNvSpPr/>
          <p:nvPr/>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p>
        </p:txBody>
      </p:sp>
      <p:sp>
        <p:nvSpPr>
          <p:cNvPr id="24" name="Slide Number Placeholder 5"/>
          <p:cNvSpPr>
            <a:spLocks noGrp="1"/>
          </p:cNvSpPr>
          <p:nvPr>
            <p:ph type="sldNum" sz="quarter" idx="4"/>
          </p:nvPr>
        </p:nvSpPr>
        <p:spPr>
          <a:xfrm>
            <a:off x="463324" y="12704481"/>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pPr/>
              <a:t>‹#›</a:t>
            </a:fld>
            <a:endParaRPr lang="en-US"/>
          </a:p>
        </p:txBody>
      </p:sp>
      <p:pic>
        <p:nvPicPr>
          <p:cNvPr id="4" name="Picture 3"/>
          <p:cNvPicPr>
            <a:picLocks noChangeAspect="1"/>
          </p:cNvPicPr>
          <p:nvPr/>
        </p:nvPicPr>
        <p:blipFill>
          <a:blip r:embed="rId21" cstate="email">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1909349" y="12860439"/>
            <a:ext cx="1936964" cy="418330"/>
          </a:xfrm>
          <a:prstGeom prst="rect">
            <a:avLst/>
          </a:prstGeom>
        </p:spPr>
      </p:pic>
    </p:spTree>
    <p:extLst>
      <p:ext uri="{BB962C8B-B14F-4D97-AF65-F5344CB8AC3E}">
        <p14:creationId xmlns:p14="http://schemas.microsoft.com/office/powerpoint/2010/main" val="1417222376"/>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167" r:id="rId19"/>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hdr="0" ftr="0" dt="0"/>
  <p:txStyles>
    <p:title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800100" indent="-342900" algn="l" defTabSz="1828800"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3000" indent="-342900" algn="l" defTabSz="1828800"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900" indent="-342900" algn="l" defTabSz="1828800"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800" indent="-342900" algn="l" defTabSz="1828800"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20" y="858547"/>
            <a:ext cx="20626215" cy="19493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893820"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grpSp>
        <p:nvGrpSpPr>
          <p:cNvPr id="9" name="Group 8"/>
          <p:cNvGrpSpPr/>
          <p:nvPr userDrawn="1"/>
        </p:nvGrpSpPr>
        <p:grpSpPr>
          <a:xfrm>
            <a:off x="21131719" y="12898813"/>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828434" hangingPunct="1"/>
              <a:endParaRPr lang="en-US" sz="3600" kern="1200">
                <a:solidFill>
                  <a:srgbClr val="212E35"/>
                </a:solidFill>
              </a:endParaRPr>
            </a:p>
          </p:txBody>
        </p:sp>
      </p:grpSp>
      <p:sp>
        <p:nvSpPr>
          <p:cNvPr id="23" name="Rectangle 22"/>
          <p:cNvSpPr/>
          <p:nvPr userDrawn="1"/>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hangingPunct="1"/>
            <a:endParaRPr lang="en-US" sz="3600" kern="1200">
              <a:solidFill>
                <a:prstClr val="white"/>
              </a:solidFill>
            </a:endParaRPr>
          </a:p>
        </p:txBody>
      </p:sp>
      <p:sp>
        <p:nvSpPr>
          <p:cNvPr id="24"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pPr defTabSz="1828434"/>
            <a:fld id="{0FB999A9-77CE-4AD1-9911-24A29F08BC34}" type="slidenum">
              <a:rPr lang="en-US" smtClean="0">
                <a:solidFill>
                  <a:prstClr val="white">
                    <a:lumMod val="75000"/>
                  </a:prstClr>
                </a:solidFill>
              </a:rPr>
              <a:pPr defTabSz="1828434"/>
              <a:t>‹#›</a:t>
            </a:fld>
            <a:endParaRPr lang="en-US" dirty="0">
              <a:solidFill>
                <a:prstClr val="white">
                  <a:lumMod val="75000"/>
                </a:prstClr>
              </a:solidFill>
            </a:endParaRPr>
          </a:p>
        </p:txBody>
      </p:sp>
      <p:pic>
        <p:nvPicPr>
          <p:cNvPr id="4" name="Picture 3"/>
          <p:cNvPicPr>
            <a:picLocks noChangeAspect="1"/>
          </p:cNvPicPr>
          <p:nvPr userDrawn="1"/>
        </p:nvPicPr>
        <p:blipFill>
          <a:blip r:embed="rId23" cstate="print">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1909349" y="12860441"/>
            <a:ext cx="1936964" cy="418330"/>
          </a:xfrm>
          <a:prstGeom prst="rect">
            <a:avLst/>
          </a:prstGeom>
        </p:spPr>
      </p:pic>
    </p:spTree>
    <p:extLst>
      <p:ext uri="{BB962C8B-B14F-4D97-AF65-F5344CB8AC3E}">
        <p14:creationId xmlns:p14="http://schemas.microsoft.com/office/powerpoint/2010/main" val="72495116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Lst>
  <p:hf hdr="0" ftr="0" dt="0"/>
  <p:txStyles>
    <p:titleStyle>
      <a:lvl1pPr algn="l" defTabSz="1828434" rtl="0" eaLnBrk="1" latinLnBrk="0" hangingPunct="1">
        <a:lnSpc>
          <a:spcPct val="90000"/>
        </a:lnSpc>
        <a:spcBef>
          <a:spcPct val="0"/>
        </a:spcBef>
        <a:buNone/>
        <a:defRPr sz="7198" b="1" kern="1200">
          <a:solidFill>
            <a:schemeClr val="tx1"/>
          </a:solidFill>
          <a:latin typeface="+mj-lt"/>
          <a:ea typeface="+mj-ea"/>
          <a:cs typeface="+mj-cs"/>
        </a:defRPr>
      </a:lvl1pPr>
    </p:titleStyle>
    <p:bodyStyle>
      <a:lvl1pPr marL="457108" indent="-457108" algn="l" defTabSz="1828434"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799940" indent="-342832" algn="l" defTabSz="1828434"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2772" indent="-342832" algn="l" defTabSz="1828434"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602"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434"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8194"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2"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2"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6"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20" y="858547"/>
            <a:ext cx="20626215" cy="194932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893820"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grpSp>
        <p:nvGrpSpPr>
          <p:cNvPr id="9" name="Group 8"/>
          <p:cNvGrpSpPr/>
          <p:nvPr/>
        </p:nvGrpSpPr>
        <p:grpSpPr>
          <a:xfrm>
            <a:off x="21131719" y="12898813"/>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598">
                <a:solidFill>
                  <a:srgbClr val="212E35"/>
                </a:solidFill>
              </a:endParaRPr>
            </a:p>
          </p:txBody>
        </p:sp>
      </p:grpSp>
      <p:sp>
        <p:nvSpPr>
          <p:cNvPr id="23" name="Rectangle 22"/>
          <p:cNvSpPr/>
          <p:nvPr/>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98">
              <a:solidFill>
                <a:prstClr val="white"/>
              </a:solidFill>
            </a:endParaRPr>
          </a:p>
        </p:txBody>
      </p:sp>
      <p:sp>
        <p:nvSpPr>
          <p:cNvPr id="24"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pic>
        <p:nvPicPr>
          <p:cNvPr id="4" name="Picture 3"/>
          <p:cNvPicPr>
            <a:picLocks noChangeAspect="1"/>
          </p:cNvPicPr>
          <p:nvPr/>
        </p:nvPicPr>
        <p:blipFill>
          <a:blip r:embed="rId24" cstate="screen">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1909349" y="12860441"/>
            <a:ext cx="1936964" cy="418330"/>
          </a:xfrm>
          <a:prstGeom prst="rect">
            <a:avLst/>
          </a:prstGeom>
        </p:spPr>
      </p:pic>
    </p:spTree>
    <p:extLst>
      <p:ext uri="{BB962C8B-B14F-4D97-AF65-F5344CB8AC3E}">
        <p14:creationId xmlns:p14="http://schemas.microsoft.com/office/powerpoint/2010/main" val="1440047705"/>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sldNum="0" hdr="0" dt="0"/>
  <p:txStyles>
    <p:titleStyle>
      <a:lvl1pPr algn="l" defTabSz="1828434" rtl="0" eaLnBrk="1" latinLnBrk="0" hangingPunct="1">
        <a:lnSpc>
          <a:spcPct val="90000"/>
        </a:lnSpc>
        <a:spcBef>
          <a:spcPct val="0"/>
        </a:spcBef>
        <a:buNone/>
        <a:defRPr sz="7198" b="1" kern="1200">
          <a:solidFill>
            <a:schemeClr val="tx1"/>
          </a:solidFill>
          <a:latin typeface="+mj-lt"/>
          <a:ea typeface="+mj-ea"/>
          <a:cs typeface="+mj-cs"/>
        </a:defRPr>
      </a:lvl1pPr>
    </p:titleStyle>
    <p:bodyStyle>
      <a:lvl1pPr marL="457108" indent="-457108" algn="l" defTabSz="1828434"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799940" indent="-342832" algn="l" defTabSz="1828434"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2772" indent="-342832" algn="l" defTabSz="1828434"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602"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434"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8194"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2"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2"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6"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1893822" y="858546"/>
            <a:ext cx="20626215" cy="216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1893822" y="3456000"/>
            <a:ext cx="20626215" cy="8904276"/>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365808" y="12819888"/>
            <a:ext cx="731615" cy="548640"/>
          </a:xfrm>
          <a:prstGeom prst="rect">
            <a:avLst/>
          </a:prstGeom>
        </p:spPr>
        <p:txBody>
          <a:bodyPr wrap="none" anchor="ctr"/>
          <a:lstStyle>
            <a:lvl1pPr>
              <a:defRPr sz="2200">
                <a:solidFill>
                  <a:schemeClr val="tx1"/>
                </a:solidFill>
              </a:defRPr>
            </a:lvl1pPr>
          </a:lstStyle>
          <a:p>
            <a:pPr defTabSz="1828388"/>
            <a:fld id="{0FB999A9-77CE-4AD1-9911-24A29F08BC34}" type="slidenum">
              <a:rPr lang="en-US" smtClean="0">
                <a:solidFill>
                  <a:srgbClr val="000000"/>
                </a:solidFill>
              </a:rPr>
              <a:pPr defTabSz="1828388"/>
              <a:t>‹#›</a:t>
            </a:fld>
            <a:endParaRPr lang="en-US" dirty="0">
              <a:solidFill>
                <a:srgbClr val="000000"/>
              </a:solidFill>
            </a:endParaRPr>
          </a:p>
        </p:txBody>
      </p:sp>
      <p:grpSp>
        <p:nvGrpSpPr>
          <p:cNvPr id="54" name="Logo"/>
          <p:cNvGrpSpPr>
            <a:grpSpLocks noChangeAspect="1"/>
          </p:cNvGrpSpPr>
          <p:nvPr userDrawn="1"/>
        </p:nvGrpSpPr>
        <p:grpSpPr>
          <a:xfrm>
            <a:off x="22106503" y="12797730"/>
            <a:ext cx="1751738" cy="424492"/>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1828388" hangingPunct="1"/>
              <a:endParaRPr lang="en-US" sz="4800" kern="1200"/>
            </a:p>
          </p:txBody>
        </p:sp>
      </p:grpSp>
      <p:sp>
        <p:nvSpPr>
          <p:cNvPr id="21" name="Blue bar"/>
          <p:cNvSpPr/>
          <p:nvPr userDrawn="1"/>
        </p:nvSpPr>
        <p:spPr>
          <a:xfrm>
            <a:off x="1889372" y="0"/>
            <a:ext cx="3599861" cy="303688"/>
          </a:xfrm>
          <a:prstGeom prst="rect">
            <a:avLst/>
          </a:prstGeom>
          <a:solidFill>
            <a:srgbClr val="0079EF"/>
          </a:solidFill>
          <a:ln w="12700">
            <a:miter lim="400000"/>
          </a:ln>
        </p:spPr>
        <p:txBody>
          <a:bodyPr lIns="91426" rIns="91426" anchor="ctr"/>
          <a:lstStyle/>
          <a:p>
            <a:pPr algn="ctr" defTabSz="1828388" hangingPunct="1">
              <a:defRPr>
                <a:solidFill>
                  <a:srgbClr val="FFFFFF"/>
                </a:solidFill>
              </a:defRPr>
            </a:pPr>
            <a:endParaRPr sz="8600" kern="1200">
              <a:solidFill>
                <a:srgbClr val="FFFFFF"/>
              </a:solidFill>
            </a:endParaRPr>
          </a:p>
        </p:txBody>
      </p:sp>
      <p:sp>
        <p:nvSpPr>
          <p:cNvPr id="4" name="Footer Placeholder"/>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388"/>
            <a:endParaRPr lang="en-GB" dirty="0">
              <a:solidFill>
                <a:srgbClr val="000000">
                  <a:tint val="75000"/>
                </a:srgbClr>
              </a:solidFill>
            </a:endParaRPr>
          </a:p>
        </p:txBody>
      </p:sp>
      <p:pic>
        <p:nvPicPr>
          <p:cNvPr id="22" name="Picture 21"/>
          <p:cNvPicPr>
            <a:picLocks noChangeAspect="1"/>
          </p:cNvPicPr>
          <p:nvPr userDrawn="1"/>
        </p:nvPicPr>
        <p:blipFill>
          <a:blip r:embed="rId57" cstate="screen">
            <a:duotone>
              <a:schemeClr val="bg2">
                <a:shade val="45000"/>
                <a:satMod val="135000"/>
              </a:schemeClr>
              <a:prstClr val="white"/>
            </a:duotone>
            <a:extLst>
              <a:ext uri="{BEBA8EAE-BF5A-486C-A8C5-ECC9F3942E4B}">
                <a14:imgProps xmlns:a14="http://schemas.microsoft.com/office/drawing/2010/main">
                  <a14:imgLayer r:embed="rId58">
                    <a14:imgEffect>
                      <a14:colorTemperature colorTemp="1500"/>
                    </a14:imgEffect>
                    <a14:imgEffect>
                      <a14:saturation sat="50000"/>
                    </a14:imgEffect>
                  </a14:imgLayer>
                </a14:imgProps>
              </a:ext>
              <a:ext uri="{28A0092B-C50C-407E-A947-70E740481C1C}">
                <a14:useLocalDpi xmlns:a14="http://schemas.microsoft.com/office/drawing/2010/main"/>
              </a:ext>
            </a:extLst>
          </a:blip>
          <a:stretch>
            <a:fillRect/>
          </a:stretch>
        </p:blipFill>
        <p:spPr>
          <a:xfrm>
            <a:off x="1279104" y="12965905"/>
            <a:ext cx="1514835" cy="327162"/>
          </a:xfrm>
          <a:prstGeom prst="rect">
            <a:avLst/>
          </a:prstGeom>
          <a:noFill/>
        </p:spPr>
      </p:pic>
    </p:spTree>
    <p:extLst>
      <p:ext uri="{BB962C8B-B14F-4D97-AF65-F5344CB8AC3E}">
        <p14:creationId xmlns:p14="http://schemas.microsoft.com/office/powerpoint/2010/main" val="571140266"/>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Lst>
  <p:hf hdr="0" ftr="0" dt="0"/>
  <p:txStyles>
    <p:titleStyle>
      <a:lvl1pPr algn="l" defTabSz="1828388" rtl="0" eaLnBrk="1" latinLnBrk="0" hangingPunct="1">
        <a:lnSpc>
          <a:spcPct val="90000"/>
        </a:lnSpc>
        <a:spcBef>
          <a:spcPct val="0"/>
        </a:spcBef>
        <a:buNone/>
        <a:defRPr sz="7198" b="1" kern="1200" baseline="0">
          <a:solidFill>
            <a:schemeClr val="tx1"/>
          </a:solidFill>
          <a:latin typeface="+mj-lt"/>
          <a:ea typeface="+mj-ea"/>
          <a:cs typeface="+mj-cs"/>
        </a:defRPr>
      </a:lvl1pPr>
    </p:titleStyle>
    <p:bodyStyle>
      <a:lvl1pPr marL="574562" indent="-574562" algn="l" defTabSz="1828388" rtl="0" eaLnBrk="1" latinLnBrk="0" hangingPunct="1">
        <a:lnSpc>
          <a:spcPct val="90000"/>
        </a:lnSpc>
        <a:spcBef>
          <a:spcPts val="0"/>
        </a:spcBef>
        <a:spcAft>
          <a:spcPts val="2400"/>
        </a:spcAft>
        <a:buClrTx/>
        <a:buSzPct val="80000"/>
        <a:buFont typeface="Wingdings" panose="05000000000000000000" pitchFamily="2" charset="2"/>
        <a:buChar char="§"/>
        <a:tabLst/>
        <a:defRPr sz="5598" kern="1200">
          <a:solidFill>
            <a:schemeClr val="tx1"/>
          </a:solidFill>
          <a:latin typeface="+mn-lt"/>
          <a:ea typeface="+mn-ea"/>
          <a:cs typeface="+mn-cs"/>
        </a:defRPr>
      </a:lvl1pPr>
      <a:lvl2pPr marL="1149120" indent="-457108" algn="l" defTabSz="1828388" rtl="0" eaLnBrk="1" latinLnBrk="0" hangingPunct="1">
        <a:lnSpc>
          <a:spcPct val="90000"/>
        </a:lnSpc>
        <a:spcBef>
          <a:spcPts val="0"/>
        </a:spcBef>
        <a:spcAft>
          <a:spcPts val="2400"/>
        </a:spcAft>
        <a:buClrTx/>
        <a:buSzPct val="80000"/>
        <a:buFont typeface="Wingdings" panose="05000000000000000000" pitchFamily="2" charset="2"/>
        <a:buChar char="§"/>
        <a:tabLst/>
        <a:defRPr sz="4000" kern="1200">
          <a:solidFill>
            <a:schemeClr val="tx1"/>
          </a:solidFill>
          <a:latin typeface="+mn-lt"/>
          <a:ea typeface="+mn-ea"/>
          <a:cs typeface="+mn-cs"/>
        </a:defRPr>
      </a:lvl2pPr>
      <a:lvl3pPr marL="1488778" indent="-339658" algn="l" defTabSz="1828388" rtl="0" eaLnBrk="1" latinLnBrk="0" hangingPunct="1">
        <a:lnSpc>
          <a:spcPct val="90000"/>
        </a:lnSpc>
        <a:spcBef>
          <a:spcPts val="0"/>
        </a:spcBef>
        <a:spcAft>
          <a:spcPts val="2400"/>
        </a:spcAft>
        <a:buClrTx/>
        <a:buSzPct val="80000"/>
        <a:buFont typeface="Wingdings" panose="05000000000000000000" pitchFamily="2" charset="2"/>
        <a:buChar char="§"/>
        <a:tabLst/>
        <a:defRPr sz="3600" kern="1200">
          <a:solidFill>
            <a:schemeClr val="tx1"/>
          </a:solidFill>
          <a:latin typeface="+mn-lt"/>
          <a:ea typeface="+mn-ea"/>
          <a:cs typeface="+mn-cs"/>
        </a:defRPr>
      </a:lvl3pPr>
      <a:lvl4pPr marL="1844308" indent="-355528" algn="l" defTabSz="1828388" rtl="0" eaLnBrk="1" latinLnBrk="0" hangingPunct="1">
        <a:lnSpc>
          <a:spcPct val="90000"/>
        </a:lnSpc>
        <a:spcBef>
          <a:spcPts val="0"/>
        </a:spcBef>
        <a:spcAft>
          <a:spcPts val="2400"/>
        </a:spcAft>
        <a:buClrTx/>
        <a:buSzPct val="80000"/>
        <a:buFont typeface="Wingdings" panose="05000000000000000000" pitchFamily="2" charset="2"/>
        <a:buChar char="§"/>
        <a:tabLst/>
        <a:defRPr sz="3200" kern="1200">
          <a:solidFill>
            <a:schemeClr val="tx1"/>
          </a:solidFill>
          <a:latin typeface="+mn-lt"/>
          <a:ea typeface="+mn-ea"/>
          <a:cs typeface="+mn-cs"/>
        </a:defRPr>
      </a:lvl4pPr>
      <a:lvl5pPr marL="2158568" indent="-317436" algn="l" defTabSz="1828388" rtl="0" eaLnBrk="1" latinLnBrk="0" hangingPunct="1">
        <a:lnSpc>
          <a:spcPct val="90000"/>
        </a:lnSpc>
        <a:spcBef>
          <a:spcPts val="0"/>
        </a:spcBef>
        <a:spcAft>
          <a:spcPts val="2400"/>
        </a:spcAft>
        <a:buClrTx/>
        <a:buSzPct val="80000"/>
        <a:buFont typeface="Wingdings" panose="05000000000000000000" pitchFamily="2" charset="2"/>
        <a:buChar char="§"/>
        <a:tabLst/>
        <a:defRPr sz="2800" kern="1200">
          <a:solidFill>
            <a:schemeClr val="tx1"/>
          </a:solidFill>
          <a:latin typeface="+mn-lt"/>
          <a:ea typeface="+mn-ea"/>
          <a:cs typeface="+mn-cs"/>
        </a:defRPr>
      </a:lvl5pPr>
      <a:lvl6pPr marL="5028068" indent="-457096" algn="l" defTabSz="182838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264" indent="-457096" algn="l" defTabSz="182838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456" indent="-457096" algn="l" defTabSz="182838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652" indent="-457096" algn="l" defTabSz="182838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388" rtl="0" eaLnBrk="1" latinLnBrk="0" hangingPunct="1">
        <a:defRPr sz="3600" kern="1200">
          <a:solidFill>
            <a:schemeClr val="tx1"/>
          </a:solidFill>
          <a:latin typeface="+mn-lt"/>
          <a:ea typeface="+mn-ea"/>
          <a:cs typeface="+mn-cs"/>
        </a:defRPr>
      </a:lvl1pPr>
      <a:lvl2pPr marL="914196" algn="l" defTabSz="1828388" rtl="0" eaLnBrk="1" latinLnBrk="0" hangingPunct="1">
        <a:defRPr sz="3600" kern="1200">
          <a:solidFill>
            <a:schemeClr val="tx1"/>
          </a:solidFill>
          <a:latin typeface="+mn-lt"/>
          <a:ea typeface="+mn-ea"/>
          <a:cs typeface="+mn-cs"/>
        </a:defRPr>
      </a:lvl2pPr>
      <a:lvl3pPr marL="1828388" algn="l" defTabSz="1828388" rtl="0" eaLnBrk="1" latinLnBrk="0" hangingPunct="1">
        <a:defRPr sz="3600" kern="1200">
          <a:solidFill>
            <a:schemeClr val="tx1"/>
          </a:solidFill>
          <a:latin typeface="+mn-lt"/>
          <a:ea typeface="+mn-ea"/>
          <a:cs typeface="+mn-cs"/>
        </a:defRPr>
      </a:lvl3pPr>
      <a:lvl4pPr marL="2742584" algn="l" defTabSz="1828388" rtl="0" eaLnBrk="1" latinLnBrk="0" hangingPunct="1">
        <a:defRPr sz="3600" kern="1200">
          <a:solidFill>
            <a:schemeClr val="tx1"/>
          </a:solidFill>
          <a:latin typeface="+mn-lt"/>
          <a:ea typeface="+mn-ea"/>
          <a:cs typeface="+mn-cs"/>
        </a:defRPr>
      </a:lvl4pPr>
      <a:lvl5pPr marL="3656776" algn="l" defTabSz="1828388" rtl="0" eaLnBrk="1" latinLnBrk="0" hangingPunct="1">
        <a:defRPr sz="3600" kern="1200">
          <a:solidFill>
            <a:schemeClr val="tx1"/>
          </a:solidFill>
          <a:latin typeface="+mn-lt"/>
          <a:ea typeface="+mn-ea"/>
          <a:cs typeface="+mn-cs"/>
        </a:defRPr>
      </a:lvl5pPr>
      <a:lvl6pPr marL="4570972" algn="l" defTabSz="1828388" rtl="0" eaLnBrk="1" latinLnBrk="0" hangingPunct="1">
        <a:defRPr sz="3600" kern="1200">
          <a:solidFill>
            <a:schemeClr val="tx1"/>
          </a:solidFill>
          <a:latin typeface="+mn-lt"/>
          <a:ea typeface="+mn-ea"/>
          <a:cs typeface="+mn-cs"/>
        </a:defRPr>
      </a:lvl6pPr>
      <a:lvl7pPr marL="5485164" algn="l" defTabSz="1828388" rtl="0" eaLnBrk="1" latinLnBrk="0" hangingPunct="1">
        <a:defRPr sz="3600" kern="1200">
          <a:solidFill>
            <a:schemeClr val="tx1"/>
          </a:solidFill>
          <a:latin typeface="+mn-lt"/>
          <a:ea typeface="+mn-ea"/>
          <a:cs typeface="+mn-cs"/>
        </a:defRPr>
      </a:lvl7pPr>
      <a:lvl8pPr marL="6399360" algn="l" defTabSz="1828388" rtl="0" eaLnBrk="1" latinLnBrk="0" hangingPunct="1">
        <a:defRPr sz="3600" kern="1200">
          <a:solidFill>
            <a:schemeClr val="tx1"/>
          </a:solidFill>
          <a:latin typeface="+mn-lt"/>
          <a:ea typeface="+mn-ea"/>
          <a:cs typeface="+mn-cs"/>
        </a:defRPr>
      </a:lvl8pPr>
      <a:lvl9pPr marL="7313554" algn="l" defTabSz="182838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20" y="858547"/>
            <a:ext cx="20626215" cy="19493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893820"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9" name="Group 8"/>
          <p:cNvGrpSpPr/>
          <p:nvPr/>
        </p:nvGrpSpPr>
        <p:grpSpPr>
          <a:xfrm>
            <a:off x="21131719" y="12898813"/>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
        <p:nvSpPr>
          <p:cNvPr id="23" name="Rectangle 22"/>
          <p:cNvSpPr/>
          <p:nvPr/>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
        <p:nvSpPr>
          <p:cNvPr id="24"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pPr defTabSz="2176842"/>
            <a:fld id="{0FB999A9-77CE-4AD1-9911-24A29F08BC34}" type="slidenum">
              <a:rPr lang="en-US" smtClean="0">
                <a:solidFill>
                  <a:prstClr val="white">
                    <a:lumMod val="75000"/>
                  </a:prstClr>
                </a:solidFill>
              </a:rPr>
              <a:pPr defTabSz="2176842"/>
              <a:t>‹#›</a:t>
            </a:fld>
            <a:endParaRPr lang="en-US" dirty="0">
              <a:solidFill>
                <a:prstClr val="white">
                  <a:lumMod val="75000"/>
                </a:prstClr>
              </a:solidFill>
            </a:endParaRPr>
          </a:p>
        </p:txBody>
      </p:sp>
      <p:pic>
        <p:nvPicPr>
          <p:cNvPr id="4" name="Picture 3"/>
          <p:cNvPicPr>
            <a:picLocks noChangeAspect="1"/>
          </p:cNvPicPr>
          <p:nvPr/>
        </p:nvPicPr>
        <p:blipFill>
          <a:blip r:embed="rId27" cstate="screen">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1909349" y="12860441"/>
            <a:ext cx="1936964" cy="418330"/>
          </a:xfrm>
          <a:prstGeom prst="rect">
            <a:avLst/>
          </a:prstGeom>
        </p:spPr>
      </p:pic>
    </p:spTree>
    <p:extLst>
      <p:ext uri="{BB962C8B-B14F-4D97-AF65-F5344CB8AC3E}">
        <p14:creationId xmlns:p14="http://schemas.microsoft.com/office/powerpoint/2010/main" val="1354315619"/>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 id="2147484137" r:id="rId22"/>
    <p:sldLayoutId id="2147484138" r:id="rId23"/>
    <p:sldLayoutId id="2147484139" r:id="rId24"/>
    <p:sldLayoutId id="2147484140" r:id="rId25"/>
  </p:sldLayoutIdLst>
  <mc:AlternateContent xmlns:mc="http://schemas.openxmlformats.org/markup-compatibility/2006" xmlns:p14="http://schemas.microsoft.com/office/powerpoint/2010/main">
    <mc:Choice Requires="p14">
      <p:transition spd="slow" p14:dur="1250">
        <p:fade/>
      </p:transition>
    </mc:Choice>
    <mc:Fallback xmlns="" xmlns:mv="urn:schemas-microsoft-com:mac:vml">
      <p:transition spd="slow">
        <p:fade/>
      </p:transition>
    </mc:Fallback>
  </mc:AlternateContent>
  <p:hf sldNum="0" hdr="0" dt="0"/>
  <p:txStyles>
    <p:titleStyle>
      <a:lvl1pPr algn="l" defTabSz="1828434" rtl="0" eaLnBrk="1" latinLnBrk="0" hangingPunct="1">
        <a:lnSpc>
          <a:spcPct val="90000"/>
        </a:lnSpc>
        <a:spcBef>
          <a:spcPct val="0"/>
        </a:spcBef>
        <a:buNone/>
        <a:defRPr sz="7198" b="1" kern="1200">
          <a:solidFill>
            <a:schemeClr val="tx1"/>
          </a:solidFill>
          <a:latin typeface="+mj-lt"/>
          <a:ea typeface="+mj-ea"/>
          <a:cs typeface="+mj-cs"/>
        </a:defRPr>
      </a:lvl1pPr>
    </p:titleStyle>
    <p:bodyStyle>
      <a:lvl1pPr marL="457108" indent="-457108" algn="l" defTabSz="1828434"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799940" indent="-342832" algn="l" defTabSz="1828434"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2772" indent="-342832" algn="l" defTabSz="1828434"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602"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434"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8194"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2"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2"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6"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93820" y="858547"/>
            <a:ext cx="20626215" cy="19493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893820" y="3651250"/>
            <a:ext cx="2062621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rot="10800000">
            <a:off x="-6" y="-7"/>
            <a:ext cx="2100541" cy="31351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grpSp>
        <p:nvGrpSpPr>
          <p:cNvPr id="9" name="Group 8"/>
          <p:cNvGrpSpPr/>
          <p:nvPr/>
        </p:nvGrpSpPr>
        <p:grpSpPr>
          <a:xfrm>
            <a:off x="21131719" y="12898813"/>
            <a:ext cx="1480925" cy="358542"/>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176842" hangingPunct="1"/>
              <a:endParaRPr lang="en-US" sz="8598" kern="1200">
                <a:solidFill>
                  <a:srgbClr val="212E35"/>
                </a:solidFill>
              </a:endParaRPr>
            </a:p>
          </p:txBody>
        </p:sp>
      </p:grpSp>
      <p:sp>
        <p:nvSpPr>
          <p:cNvPr id="23" name="Rectangle 22"/>
          <p:cNvSpPr/>
          <p:nvPr/>
        </p:nvSpPr>
        <p:spPr>
          <a:xfrm>
            <a:off x="0" y="12996472"/>
            <a:ext cx="463324" cy="164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6842" hangingPunct="1"/>
            <a:endParaRPr lang="en-US" sz="8598" kern="1200">
              <a:solidFill>
                <a:prstClr val="white"/>
              </a:solidFill>
            </a:endParaRPr>
          </a:p>
        </p:txBody>
      </p:sp>
      <p:sp>
        <p:nvSpPr>
          <p:cNvPr id="24" name="Slide Number Placeholder 5"/>
          <p:cNvSpPr>
            <a:spLocks noGrp="1"/>
          </p:cNvSpPr>
          <p:nvPr>
            <p:ph type="sldNum" sz="quarter" idx="4"/>
          </p:nvPr>
        </p:nvSpPr>
        <p:spPr>
          <a:xfrm>
            <a:off x="463324" y="12704483"/>
            <a:ext cx="731615" cy="730250"/>
          </a:xfrm>
          <a:prstGeom prst="rect">
            <a:avLst/>
          </a:prstGeom>
        </p:spPr>
        <p:txBody>
          <a:bodyPr anchor="ctr"/>
          <a:lstStyle>
            <a:lvl1pPr>
              <a:defRPr sz="2200">
                <a:solidFill>
                  <a:schemeClr val="bg1">
                    <a:lumMod val="75000"/>
                  </a:schemeClr>
                </a:solidFill>
              </a:defRPr>
            </a:lvl1pPr>
          </a:lstStyle>
          <a:p>
            <a:pPr defTabSz="2176842"/>
            <a:fld id="{0FB999A9-77CE-4AD1-9911-24A29F08BC34}" type="slidenum">
              <a:rPr lang="en-US" smtClean="0">
                <a:solidFill>
                  <a:prstClr val="white">
                    <a:lumMod val="75000"/>
                  </a:prstClr>
                </a:solidFill>
              </a:rPr>
              <a:pPr defTabSz="2176842"/>
              <a:t>‹#›</a:t>
            </a:fld>
            <a:endParaRPr lang="en-US" dirty="0">
              <a:solidFill>
                <a:prstClr val="white">
                  <a:lumMod val="75000"/>
                </a:prstClr>
              </a:solidFill>
            </a:endParaRPr>
          </a:p>
        </p:txBody>
      </p:sp>
      <p:pic>
        <p:nvPicPr>
          <p:cNvPr id="4" name="Picture 3"/>
          <p:cNvPicPr>
            <a:picLocks noChangeAspect="1"/>
          </p:cNvPicPr>
          <p:nvPr/>
        </p:nvPicPr>
        <p:blipFill>
          <a:blip r:embed="rId27" cstate="email">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1909349" y="12860441"/>
            <a:ext cx="1936964" cy="418330"/>
          </a:xfrm>
          <a:prstGeom prst="rect">
            <a:avLst/>
          </a:prstGeom>
        </p:spPr>
      </p:pic>
    </p:spTree>
    <p:extLst>
      <p:ext uri="{BB962C8B-B14F-4D97-AF65-F5344CB8AC3E}">
        <p14:creationId xmlns:p14="http://schemas.microsoft.com/office/powerpoint/2010/main" val="1104649277"/>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Lst>
  <mc:AlternateContent xmlns:mc="http://schemas.openxmlformats.org/markup-compatibility/2006" xmlns:p14="http://schemas.microsoft.com/office/powerpoint/2010/main">
    <mc:Choice Requires="p14">
      <p:transition spd="slow" p14:dur="1250">
        <p:fade/>
      </p:transition>
    </mc:Choice>
    <mc:Fallback xmlns="" xmlns:mv="urn:schemas-microsoft-com:mac:vml">
      <p:transition spd="slow">
        <p:fade/>
      </p:transition>
    </mc:Fallback>
  </mc:AlternateContent>
  <p:hf sldNum="0" hdr="0" dt="0"/>
  <p:txStyles>
    <p:titleStyle>
      <a:lvl1pPr algn="l" defTabSz="1828434" rtl="0" eaLnBrk="1" latinLnBrk="0" hangingPunct="1">
        <a:lnSpc>
          <a:spcPct val="90000"/>
        </a:lnSpc>
        <a:spcBef>
          <a:spcPct val="0"/>
        </a:spcBef>
        <a:buNone/>
        <a:defRPr sz="7198" b="1" kern="1200">
          <a:solidFill>
            <a:schemeClr val="tx1"/>
          </a:solidFill>
          <a:latin typeface="+mj-lt"/>
          <a:ea typeface="+mj-ea"/>
          <a:cs typeface="+mj-cs"/>
        </a:defRPr>
      </a:lvl1pPr>
    </p:titleStyle>
    <p:bodyStyle>
      <a:lvl1pPr marL="457108" indent="-457108" algn="l" defTabSz="1828434" rtl="0" eaLnBrk="1" latinLnBrk="0" hangingPunct="1">
        <a:lnSpc>
          <a:spcPct val="90000"/>
        </a:lnSpc>
        <a:spcBef>
          <a:spcPts val="0"/>
        </a:spcBef>
        <a:spcAft>
          <a:spcPts val="2400"/>
        </a:spcAft>
        <a:buFont typeface="Wingdings" panose="05000000000000000000" pitchFamily="2" charset="2"/>
        <a:buChar char="§"/>
        <a:defRPr sz="4000" kern="1200">
          <a:solidFill>
            <a:schemeClr val="tx1"/>
          </a:solidFill>
          <a:latin typeface="+mn-lt"/>
          <a:ea typeface="+mn-ea"/>
          <a:cs typeface="+mn-cs"/>
        </a:defRPr>
      </a:lvl1pPr>
      <a:lvl2pPr marL="799940" indent="-342832" algn="l" defTabSz="1828434" rtl="0" eaLnBrk="1" latinLnBrk="0" hangingPunct="1">
        <a:lnSpc>
          <a:spcPct val="90000"/>
        </a:lnSpc>
        <a:spcBef>
          <a:spcPts val="0"/>
        </a:spcBef>
        <a:spcAft>
          <a:spcPts val="2400"/>
        </a:spcAft>
        <a:buFont typeface="Calibri" panose="020F0502020204030204" pitchFamily="34" charset="0"/>
        <a:buChar char="-"/>
        <a:defRPr sz="3600" kern="1200">
          <a:solidFill>
            <a:schemeClr val="tx1"/>
          </a:solidFill>
          <a:latin typeface="+mn-lt"/>
          <a:ea typeface="+mn-ea"/>
          <a:cs typeface="+mn-cs"/>
        </a:defRPr>
      </a:lvl2pPr>
      <a:lvl3pPr marL="1142772" indent="-342832" algn="l" defTabSz="1828434" rtl="0" eaLnBrk="1" latinLnBrk="0" hangingPunct="1">
        <a:lnSpc>
          <a:spcPct val="90000"/>
        </a:lnSpc>
        <a:spcBef>
          <a:spcPts val="0"/>
        </a:spcBef>
        <a:spcAft>
          <a:spcPts val="2400"/>
        </a:spcAft>
        <a:buFont typeface="Calibri" panose="020F0502020204030204" pitchFamily="34" charset="0"/>
        <a:buChar char="-"/>
        <a:defRPr sz="3200" kern="1200">
          <a:solidFill>
            <a:schemeClr val="tx1"/>
          </a:solidFill>
          <a:latin typeface="+mn-lt"/>
          <a:ea typeface="+mn-ea"/>
          <a:cs typeface="+mn-cs"/>
        </a:defRPr>
      </a:lvl3pPr>
      <a:lvl4pPr marL="1485602"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4pPr>
      <a:lvl5pPr marL="1828434" indent="-342832" algn="l" defTabSz="1828434" rtl="0" eaLnBrk="1" latinLnBrk="0" hangingPunct="1">
        <a:lnSpc>
          <a:spcPct val="90000"/>
        </a:lnSpc>
        <a:spcBef>
          <a:spcPts val="0"/>
        </a:spcBef>
        <a:spcAft>
          <a:spcPts val="2400"/>
        </a:spcAft>
        <a:buFont typeface="Arial" panose="020B0604020202020204" pitchFamily="34" charset="0"/>
        <a:buChar char="•"/>
        <a:defRPr sz="2800" kern="1200">
          <a:solidFill>
            <a:schemeClr val="tx1"/>
          </a:solidFill>
          <a:latin typeface="+mn-lt"/>
          <a:ea typeface="+mn-ea"/>
          <a:cs typeface="+mn-cs"/>
        </a:defRPr>
      </a:lvl5pPr>
      <a:lvl6pPr marL="5028194"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2"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2"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6"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image" Target="../media/image43.png"/><Relationship Id="rId1" Type="http://schemas.openxmlformats.org/officeDocument/2006/relationships/slideLayout" Target="../slideLayouts/slideLayout12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03.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3.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43.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13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hyperlink" Target="https://towardsdatascience.com/breaking-the-curse-of-small-datasets-in-machine-learning-part-1-36f28b0c044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jpeg"/><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1.xml"/><Relationship Id="rId4" Type="http://schemas.openxmlformats.org/officeDocument/2006/relationships/image" Target="../media/image3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UNIFIED ANALYTICS WAREHOUSE"/>
          <p:cNvSpPr txBox="1"/>
          <p:nvPr/>
        </p:nvSpPr>
        <p:spPr>
          <a:xfrm>
            <a:off x="549534" y="4765667"/>
            <a:ext cx="23288106" cy="2619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72000" rIns="91438" bIns="144000">
            <a:spAutoFit/>
          </a:bodyPr>
          <a:lstStyle/>
          <a:p>
            <a:pPr algn="ctr">
              <a:lnSpc>
                <a:spcPct val="70000"/>
              </a:lnSpc>
              <a:defRPr sz="6400" spc="-213">
                <a:solidFill>
                  <a:srgbClr val="FFFFFF"/>
                </a:solidFill>
                <a:latin typeface="Calibri Light"/>
                <a:ea typeface="Calibri Light"/>
                <a:cs typeface="Calibri Light"/>
                <a:sym typeface="Calibri Light"/>
              </a:defRPr>
            </a:pPr>
            <a:r>
              <a:rPr lang="en-US" sz="10800" b="1" dirty="0">
                <a:sym typeface="Calibri Light"/>
              </a:rPr>
              <a:t>In-DB Data Science </a:t>
            </a:r>
          </a:p>
          <a:p>
            <a:pPr algn="ctr">
              <a:lnSpc>
                <a:spcPct val="70000"/>
              </a:lnSpc>
              <a:defRPr sz="6400" spc="-213">
                <a:solidFill>
                  <a:srgbClr val="FFFFFF"/>
                </a:solidFill>
                <a:latin typeface="Calibri Light"/>
                <a:ea typeface="Calibri Light"/>
                <a:cs typeface="Calibri Light"/>
                <a:sym typeface="Calibri Light"/>
              </a:defRPr>
            </a:pPr>
            <a:r>
              <a:rPr lang="en-US" sz="10800" b="1" dirty="0">
                <a:sym typeface="Calibri Light"/>
              </a:rPr>
              <a:t>&amp; Machine Learning</a:t>
            </a:r>
            <a:endParaRPr lang="en-US" sz="12800" spc="-426" dirty="0">
              <a:solidFill>
                <a:srgbClr val="FFFFFF"/>
              </a:solidFill>
              <a:sym typeface="Calibri"/>
            </a:endParaRPr>
          </a:p>
        </p:txBody>
      </p:sp>
      <p:sp>
        <p:nvSpPr>
          <p:cNvPr id="70" name="Building a"/>
          <p:cNvSpPr txBox="1"/>
          <p:nvPr/>
        </p:nvSpPr>
        <p:spPr>
          <a:xfrm>
            <a:off x="1097482" y="2784465"/>
            <a:ext cx="7189262" cy="1981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70000"/>
              </a:lnSpc>
              <a:defRPr sz="6400" cap="all" spc="-213">
                <a:solidFill>
                  <a:srgbClr val="FFFFFF">
                    <a:alpha val="52630"/>
                  </a:srgbClr>
                </a:solidFill>
                <a:latin typeface="Calibri Light"/>
                <a:ea typeface="Calibri Light"/>
                <a:cs typeface="Calibri Light"/>
                <a:sym typeface="Calibri Light"/>
              </a:defRPr>
            </a:lvl1pPr>
          </a:lstStyle>
          <a:p>
            <a:pPr>
              <a:defRPr>
                <a:solidFill>
                  <a:srgbClr val="FFFFFF"/>
                </a:solidFill>
              </a:defRPr>
            </a:pPr>
            <a:r>
              <a:rPr lang="en-US" sz="12800" b="1" dirty="0">
                <a:solidFill>
                  <a:prstClr val="white"/>
                </a:solidFill>
              </a:rPr>
              <a:t> </a:t>
            </a:r>
            <a:endParaRPr sz="12800" b="1" dirty="0">
              <a:solidFill>
                <a:prstClr val="white"/>
              </a:solidFill>
            </a:endParaRPr>
          </a:p>
        </p:txBody>
      </p:sp>
      <p:sp>
        <p:nvSpPr>
          <p:cNvPr id="8" name="Text Placeholder 9"/>
          <p:cNvSpPr txBox="1">
            <a:spLocks/>
          </p:cNvSpPr>
          <p:nvPr/>
        </p:nvSpPr>
        <p:spPr>
          <a:xfrm>
            <a:off x="8286744" y="10122069"/>
            <a:ext cx="7825614" cy="1618931"/>
          </a:xfrm>
          <a:prstGeom prst="rect">
            <a:avLst/>
          </a:prstGeom>
        </p:spPr>
        <p:txBody>
          <a:bodyPr vert="horz" lIns="182880" tIns="91440" rIns="182880" bIns="91440" rtlCol="0">
            <a:noAutofit/>
          </a:bodyPr>
          <a:lstStyle>
            <a:lvl1pPr marL="0" indent="0" algn="l" defTabSz="914400" rtl="0" eaLnBrk="1" latinLnBrk="0" hangingPunct="1">
              <a:lnSpc>
                <a:spcPct val="90000"/>
              </a:lnSpc>
              <a:spcBef>
                <a:spcPts val="0"/>
              </a:spcBef>
              <a:spcAft>
                <a:spcPts val="1200"/>
              </a:spcAft>
              <a:buFont typeface="Wingdings" panose="05000000000000000000" pitchFamily="2" charset="2"/>
              <a:buNone/>
              <a:defRPr sz="2000" kern="1200" baseline="0">
                <a:solidFill>
                  <a:schemeClr val="bg1"/>
                </a:solidFill>
                <a:latin typeface="+mn-lt"/>
                <a:ea typeface="+mn-ea"/>
                <a:cs typeface="+mn-cs"/>
              </a:defRPr>
            </a:lvl1pPr>
            <a:lvl2pPr marL="0" indent="0" algn="l" defTabSz="914400" rtl="0" eaLnBrk="1" latinLnBrk="0" hangingPunct="1">
              <a:lnSpc>
                <a:spcPct val="90000"/>
              </a:lnSpc>
              <a:spcBef>
                <a:spcPts val="0"/>
              </a:spcBef>
              <a:spcAft>
                <a:spcPts val="1200"/>
              </a:spcAft>
              <a:buFont typeface="Calibri" panose="020F050202020403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1200"/>
              </a:spcAft>
              <a:buFont typeface="Calibri" panose="020F050202020403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1200"/>
              </a:spcAft>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pPr algn="ctr">
              <a:spcAft>
                <a:spcPts val="0"/>
              </a:spcAft>
            </a:pPr>
            <a:r>
              <a:rPr lang="nl-BE" sz="4400" dirty="0"/>
              <a:t>Pranjal Singh</a:t>
            </a:r>
          </a:p>
          <a:p>
            <a:pPr algn="ctr">
              <a:spcAft>
                <a:spcPts val="0"/>
              </a:spcAft>
            </a:pPr>
            <a:r>
              <a:rPr lang="nl-BE" sz="4400" dirty="0"/>
              <a:t>Data Science Solutions Architect</a:t>
            </a:r>
            <a:endParaRPr lang="en-US" sz="4400" dirty="0"/>
          </a:p>
        </p:txBody>
      </p:sp>
    </p:spTree>
    <p:extLst>
      <p:ext uri="{BB962C8B-B14F-4D97-AF65-F5344CB8AC3E}">
        <p14:creationId xmlns:p14="http://schemas.microsoft.com/office/powerpoint/2010/main" val="3480572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Import and Export using PMML</a:t>
            </a:r>
          </a:p>
        </p:txBody>
      </p:sp>
      <p:sp>
        <p:nvSpPr>
          <p:cNvPr id="3" name="Text Placeholder 2"/>
          <p:cNvSpPr>
            <a:spLocks noGrp="1"/>
          </p:cNvSpPr>
          <p:nvPr>
            <p:ph type="body" sz="quarter" idx="13"/>
          </p:nvPr>
        </p:nvSpPr>
        <p:spPr/>
        <p:txBody>
          <a:bodyPr/>
          <a:lstStyle/>
          <a:p>
            <a:r>
              <a:rPr lang="en-US" dirty="0"/>
              <a:t>Vertica further embraces the ecosystem of data science tools</a:t>
            </a:r>
          </a:p>
        </p:txBody>
      </p:sp>
      <p:sp>
        <p:nvSpPr>
          <p:cNvPr id="4" name="Content Placeholder 3"/>
          <p:cNvSpPr>
            <a:spLocks noGrp="1"/>
          </p:cNvSpPr>
          <p:nvPr>
            <p:ph idx="1"/>
          </p:nvPr>
        </p:nvSpPr>
        <p:spPr/>
        <p:txBody>
          <a:bodyPr>
            <a:normAutofit fontScale="92500" lnSpcReduction="10000"/>
          </a:bodyPr>
          <a:lstStyle/>
          <a:p>
            <a:pPr marL="0" indent="0">
              <a:buNone/>
            </a:pPr>
            <a:r>
              <a:rPr lang="en-US" dirty="0"/>
              <a:t>Model import</a:t>
            </a:r>
          </a:p>
          <a:p>
            <a:pPr lvl="1"/>
            <a:r>
              <a:rPr lang="en-US" dirty="0"/>
              <a:t>Build Machine Learning models in the tool of your choice (Python, R, Spark, ….)</a:t>
            </a:r>
          </a:p>
          <a:p>
            <a:pPr lvl="1"/>
            <a:r>
              <a:rPr lang="en-US" dirty="0"/>
              <a:t>Bring models to Vertica for archiving and predictions on your hot data</a:t>
            </a:r>
          </a:p>
          <a:p>
            <a:pPr lvl="1"/>
            <a:r>
              <a:rPr lang="en-US" dirty="0"/>
              <a:t>After import models are treated just like Vertica in-</a:t>
            </a:r>
            <a:r>
              <a:rPr lang="en-US" dirty="0" err="1"/>
              <a:t>db</a:t>
            </a:r>
            <a:r>
              <a:rPr lang="en-US" dirty="0"/>
              <a:t> models</a:t>
            </a:r>
          </a:p>
          <a:p>
            <a:pPr lvl="1"/>
            <a:r>
              <a:rPr lang="en-US" dirty="0"/>
              <a:t>Example: If a customer has already built a Logistic Regression model for consumer churn using Python, they can simply import that into Vertica and make predictions on the data in Vertica</a:t>
            </a:r>
          </a:p>
          <a:p>
            <a:pPr lvl="1"/>
            <a:endParaRPr lang="en-US" dirty="0"/>
          </a:p>
          <a:p>
            <a:pPr marL="0" indent="0">
              <a:buNone/>
            </a:pPr>
            <a:r>
              <a:rPr lang="en-US" dirty="0"/>
              <a:t>Model export</a:t>
            </a:r>
          </a:p>
          <a:p>
            <a:pPr lvl="1"/>
            <a:r>
              <a:rPr lang="en-US" dirty="0"/>
              <a:t>Build Machine Learning models in Vertica on large data sets</a:t>
            </a:r>
          </a:p>
          <a:p>
            <a:pPr lvl="1"/>
            <a:r>
              <a:rPr lang="en-US" dirty="0"/>
              <a:t>Export models in a format understood by many tools in the market</a:t>
            </a:r>
          </a:p>
          <a:p>
            <a:pPr lvl="1"/>
            <a:r>
              <a:rPr lang="en-US" dirty="0"/>
              <a:t>Example: Build a Linear Regression model using large amounts of data available in Vertica database and then export it to an edge node to make predictions on live streaming data</a:t>
            </a:r>
          </a:p>
        </p:txBody>
      </p:sp>
      <p:sp>
        <p:nvSpPr>
          <p:cNvPr id="5" name="Freeform 201"/>
          <p:cNvSpPr>
            <a:spLocks noChangeAspect="1" noChangeArrowheads="1"/>
          </p:cNvSpPr>
          <p:nvPr/>
        </p:nvSpPr>
        <p:spPr bwMode="auto">
          <a:xfrm rot="10800000">
            <a:off x="575271" y="9122167"/>
            <a:ext cx="1316372" cy="1371994"/>
          </a:xfrm>
          <a:custGeom>
            <a:avLst/>
            <a:gdLst>
              <a:gd name="T0" fmla="*/ 452 w 627"/>
              <a:gd name="T1" fmla="*/ 295 h 654"/>
              <a:gd name="T2" fmla="*/ 452 w 627"/>
              <a:gd name="T3" fmla="*/ 295 h 654"/>
              <a:gd name="T4" fmla="*/ 339 w 627"/>
              <a:gd name="T5" fmla="*/ 408 h 654"/>
              <a:gd name="T6" fmla="*/ 328 w 627"/>
              <a:gd name="T7" fmla="*/ 415 h 654"/>
              <a:gd name="T8" fmla="*/ 314 w 627"/>
              <a:gd name="T9" fmla="*/ 418 h 654"/>
              <a:gd name="T10" fmla="*/ 301 w 627"/>
              <a:gd name="T11" fmla="*/ 415 h 654"/>
              <a:gd name="T12" fmla="*/ 289 w 627"/>
              <a:gd name="T13" fmla="*/ 408 h 654"/>
              <a:gd name="T14" fmla="*/ 176 w 627"/>
              <a:gd name="T15" fmla="*/ 295 h 654"/>
              <a:gd name="T16" fmla="*/ 176 w 627"/>
              <a:gd name="T17" fmla="*/ 245 h 654"/>
              <a:gd name="T18" fmla="*/ 227 w 627"/>
              <a:gd name="T19" fmla="*/ 245 h 654"/>
              <a:gd name="T20" fmla="*/ 279 w 627"/>
              <a:gd name="T21" fmla="*/ 297 h 654"/>
              <a:gd name="T22" fmla="*/ 279 w 627"/>
              <a:gd name="T23" fmla="*/ 35 h 654"/>
              <a:gd name="T24" fmla="*/ 314 w 627"/>
              <a:gd name="T25" fmla="*/ 0 h 654"/>
              <a:gd name="T26" fmla="*/ 350 w 627"/>
              <a:gd name="T27" fmla="*/ 35 h 654"/>
              <a:gd name="T28" fmla="*/ 350 w 627"/>
              <a:gd name="T29" fmla="*/ 297 h 654"/>
              <a:gd name="T30" fmla="*/ 402 w 627"/>
              <a:gd name="T31" fmla="*/ 245 h 654"/>
              <a:gd name="T32" fmla="*/ 452 w 627"/>
              <a:gd name="T33" fmla="*/ 245 h 654"/>
              <a:gd name="T34" fmla="*/ 452 w 627"/>
              <a:gd name="T35" fmla="*/ 295 h 654"/>
              <a:gd name="T36" fmla="*/ 626 w 627"/>
              <a:gd name="T37" fmla="*/ 340 h 654"/>
              <a:gd name="T38" fmla="*/ 626 w 627"/>
              <a:gd name="T39" fmla="*/ 340 h 654"/>
              <a:gd name="T40" fmla="*/ 484 w 627"/>
              <a:gd name="T41" fmla="*/ 79 h 654"/>
              <a:gd name="T42" fmla="*/ 435 w 627"/>
              <a:gd name="T43" fmla="*/ 90 h 654"/>
              <a:gd name="T44" fmla="*/ 445 w 627"/>
              <a:gd name="T45" fmla="*/ 138 h 654"/>
              <a:gd name="T46" fmla="*/ 554 w 627"/>
              <a:gd name="T47" fmla="*/ 340 h 654"/>
              <a:gd name="T48" fmla="*/ 312 w 627"/>
              <a:gd name="T49" fmla="*/ 581 h 654"/>
              <a:gd name="T50" fmla="*/ 72 w 627"/>
              <a:gd name="T51" fmla="*/ 340 h 654"/>
              <a:gd name="T52" fmla="*/ 192 w 627"/>
              <a:gd name="T53" fmla="*/ 131 h 654"/>
              <a:gd name="T54" fmla="*/ 205 w 627"/>
              <a:gd name="T55" fmla="*/ 82 h 654"/>
              <a:gd name="T56" fmla="*/ 157 w 627"/>
              <a:gd name="T57" fmla="*/ 70 h 654"/>
              <a:gd name="T58" fmla="*/ 0 w 627"/>
              <a:gd name="T59" fmla="*/ 340 h 654"/>
              <a:gd name="T60" fmla="*/ 312 w 627"/>
              <a:gd name="T61" fmla="*/ 653 h 654"/>
              <a:gd name="T62" fmla="*/ 626 w 627"/>
              <a:gd name="T63" fmla="*/ 34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7" h="654">
                <a:moveTo>
                  <a:pt x="452" y="295"/>
                </a:moveTo>
                <a:lnTo>
                  <a:pt x="452" y="295"/>
                </a:lnTo>
                <a:cubicBezTo>
                  <a:pt x="339" y="408"/>
                  <a:pt x="339" y="408"/>
                  <a:pt x="339" y="408"/>
                </a:cubicBezTo>
                <a:cubicBezTo>
                  <a:pt x="336" y="411"/>
                  <a:pt x="332" y="413"/>
                  <a:pt x="328" y="415"/>
                </a:cubicBezTo>
                <a:cubicBezTo>
                  <a:pt x="324" y="417"/>
                  <a:pt x="318" y="418"/>
                  <a:pt x="314" y="418"/>
                </a:cubicBezTo>
                <a:cubicBezTo>
                  <a:pt x="309" y="418"/>
                  <a:pt x="305" y="417"/>
                  <a:pt x="301" y="415"/>
                </a:cubicBezTo>
                <a:cubicBezTo>
                  <a:pt x="296" y="413"/>
                  <a:pt x="292" y="411"/>
                  <a:pt x="289" y="408"/>
                </a:cubicBezTo>
                <a:cubicBezTo>
                  <a:pt x="176" y="295"/>
                  <a:pt x="176" y="295"/>
                  <a:pt x="176" y="295"/>
                </a:cubicBezTo>
                <a:cubicBezTo>
                  <a:pt x="162" y="281"/>
                  <a:pt x="162" y="258"/>
                  <a:pt x="176" y="245"/>
                </a:cubicBezTo>
                <a:cubicBezTo>
                  <a:pt x="190" y="230"/>
                  <a:pt x="212" y="230"/>
                  <a:pt x="227" y="245"/>
                </a:cubicBezTo>
                <a:cubicBezTo>
                  <a:pt x="279" y="297"/>
                  <a:pt x="279" y="297"/>
                  <a:pt x="279" y="297"/>
                </a:cubicBezTo>
                <a:cubicBezTo>
                  <a:pt x="279" y="35"/>
                  <a:pt x="279" y="35"/>
                  <a:pt x="279" y="35"/>
                </a:cubicBezTo>
                <a:cubicBezTo>
                  <a:pt x="279" y="16"/>
                  <a:pt x="294" y="0"/>
                  <a:pt x="314" y="0"/>
                </a:cubicBezTo>
                <a:cubicBezTo>
                  <a:pt x="334" y="0"/>
                  <a:pt x="350" y="16"/>
                  <a:pt x="350" y="35"/>
                </a:cubicBezTo>
                <a:cubicBezTo>
                  <a:pt x="350" y="297"/>
                  <a:pt x="350" y="297"/>
                  <a:pt x="350" y="297"/>
                </a:cubicBezTo>
                <a:cubicBezTo>
                  <a:pt x="402" y="245"/>
                  <a:pt x="402" y="245"/>
                  <a:pt x="402" y="245"/>
                </a:cubicBezTo>
                <a:cubicBezTo>
                  <a:pt x="415" y="230"/>
                  <a:pt x="438" y="230"/>
                  <a:pt x="452" y="245"/>
                </a:cubicBezTo>
                <a:cubicBezTo>
                  <a:pt x="466" y="258"/>
                  <a:pt x="466" y="281"/>
                  <a:pt x="452" y="295"/>
                </a:cubicBezTo>
                <a:close/>
                <a:moveTo>
                  <a:pt x="626" y="340"/>
                </a:moveTo>
                <a:lnTo>
                  <a:pt x="626" y="340"/>
                </a:lnTo>
                <a:cubicBezTo>
                  <a:pt x="626" y="234"/>
                  <a:pt x="572" y="136"/>
                  <a:pt x="484" y="79"/>
                </a:cubicBezTo>
                <a:cubicBezTo>
                  <a:pt x="467" y="68"/>
                  <a:pt x="445" y="73"/>
                  <a:pt x="435" y="90"/>
                </a:cubicBezTo>
                <a:cubicBezTo>
                  <a:pt x="424" y="105"/>
                  <a:pt x="429" y="128"/>
                  <a:pt x="445" y="138"/>
                </a:cubicBezTo>
                <a:cubicBezTo>
                  <a:pt x="513" y="183"/>
                  <a:pt x="554" y="258"/>
                  <a:pt x="554" y="340"/>
                </a:cubicBezTo>
                <a:cubicBezTo>
                  <a:pt x="554" y="473"/>
                  <a:pt x="445" y="581"/>
                  <a:pt x="312" y="581"/>
                </a:cubicBezTo>
                <a:cubicBezTo>
                  <a:pt x="180" y="581"/>
                  <a:pt x="72" y="473"/>
                  <a:pt x="72" y="340"/>
                </a:cubicBezTo>
                <a:cubicBezTo>
                  <a:pt x="72" y="254"/>
                  <a:pt x="117" y="174"/>
                  <a:pt x="192" y="131"/>
                </a:cubicBezTo>
                <a:cubicBezTo>
                  <a:pt x="209" y="121"/>
                  <a:pt x="215" y="99"/>
                  <a:pt x="205" y="82"/>
                </a:cubicBezTo>
                <a:cubicBezTo>
                  <a:pt x="196" y="66"/>
                  <a:pt x="174" y="59"/>
                  <a:pt x="157" y="70"/>
                </a:cubicBezTo>
                <a:cubicBezTo>
                  <a:pt x="60" y="125"/>
                  <a:pt x="0" y="229"/>
                  <a:pt x="0" y="340"/>
                </a:cubicBezTo>
                <a:cubicBezTo>
                  <a:pt x="0" y="512"/>
                  <a:pt x="140" y="653"/>
                  <a:pt x="312" y="653"/>
                </a:cubicBezTo>
                <a:cubicBezTo>
                  <a:pt x="485" y="653"/>
                  <a:pt x="626" y="512"/>
                  <a:pt x="626" y="340"/>
                </a:cubicBezTo>
                <a:close/>
              </a:path>
            </a:pathLst>
          </a:custGeom>
          <a:solidFill>
            <a:srgbClr val="0078EF"/>
          </a:solidFill>
          <a:ln>
            <a:noFill/>
          </a:ln>
          <a:effectLst/>
        </p:spPr>
        <p:txBody>
          <a:bodyPr wrap="none" anchor="ctr"/>
          <a:lstStyle/>
          <a:p>
            <a:pPr defTabSz="2176842"/>
            <a:endParaRPr lang="en-US" sz="8598">
              <a:solidFill>
                <a:srgbClr val="212E35"/>
              </a:solidFill>
              <a:latin typeface="Calibri"/>
              <a:sym typeface="Calibri"/>
            </a:endParaRPr>
          </a:p>
        </p:txBody>
      </p:sp>
      <p:sp>
        <p:nvSpPr>
          <p:cNvPr id="6" name="Freeform 201"/>
          <p:cNvSpPr>
            <a:spLocks noChangeAspect="1" noChangeArrowheads="1"/>
          </p:cNvSpPr>
          <p:nvPr/>
        </p:nvSpPr>
        <p:spPr bwMode="auto">
          <a:xfrm>
            <a:off x="575271" y="4297939"/>
            <a:ext cx="1316372" cy="1371994"/>
          </a:xfrm>
          <a:custGeom>
            <a:avLst/>
            <a:gdLst>
              <a:gd name="T0" fmla="*/ 452 w 627"/>
              <a:gd name="T1" fmla="*/ 295 h 654"/>
              <a:gd name="T2" fmla="*/ 452 w 627"/>
              <a:gd name="T3" fmla="*/ 295 h 654"/>
              <a:gd name="T4" fmla="*/ 339 w 627"/>
              <a:gd name="T5" fmla="*/ 408 h 654"/>
              <a:gd name="T6" fmla="*/ 328 w 627"/>
              <a:gd name="T7" fmla="*/ 415 h 654"/>
              <a:gd name="T8" fmla="*/ 314 w 627"/>
              <a:gd name="T9" fmla="*/ 418 h 654"/>
              <a:gd name="T10" fmla="*/ 301 w 627"/>
              <a:gd name="T11" fmla="*/ 415 h 654"/>
              <a:gd name="T12" fmla="*/ 289 w 627"/>
              <a:gd name="T13" fmla="*/ 408 h 654"/>
              <a:gd name="T14" fmla="*/ 176 w 627"/>
              <a:gd name="T15" fmla="*/ 295 h 654"/>
              <a:gd name="T16" fmla="*/ 176 w 627"/>
              <a:gd name="T17" fmla="*/ 245 h 654"/>
              <a:gd name="T18" fmla="*/ 227 w 627"/>
              <a:gd name="T19" fmla="*/ 245 h 654"/>
              <a:gd name="T20" fmla="*/ 279 w 627"/>
              <a:gd name="T21" fmla="*/ 297 h 654"/>
              <a:gd name="T22" fmla="*/ 279 w 627"/>
              <a:gd name="T23" fmla="*/ 35 h 654"/>
              <a:gd name="T24" fmla="*/ 314 w 627"/>
              <a:gd name="T25" fmla="*/ 0 h 654"/>
              <a:gd name="T26" fmla="*/ 350 w 627"/>
              <a:gd name="T27" fmla="*/ 35 h 654"/>
              <a:gd name="T28" fmla="*/ 350 w 627"/>
              <a:gd name="T29" fmla="*/ 297 h 654"/>
              <a:gd name="T30" fmla="*/ 402 w 627"/>
              <a:gd name="T31" fmla="*/ 245 h 654"/>
              <a:gd name="T32" fmla="*/ 452 w 627"/>
              <a:gd name="T33" fmla="*/ 245 h 654"/>
              <a:gd name="T34" fmla="*/ 452 w 627"/>
              <a:gd name="T35" fmla="*/ 295 h 654"/>
              <a:gd name="T36" fmla="*/ 626 w 627"/>
              <a:gd name="T37" fmla="*/ 340 h 654"/>
              <a:gd name="T38" fmla="*/ 626 w 627"/>
              <a:gd name="T39" fmla="*/ 340 h 654"/>
              <a:gd name="T40" fmla="*/ 484 w 627"/>
              <a:gd name="T41" fmla="*/ 79 h 654"/>
              <a:gd name="T42" fmla="*/ 435 w 627"/>
              <a:gd name="T43" fmla="*/ 90 h 654"/>
              <a:gd name="T44" fmla="*/ 445 w 627"/>
              <a:gd name="T45" fmla="*/ 138 h 654"/>
              <a:gd name="T46" fmla="*/ 554 w 627"/>
              <a:gd name="T47" fmla="*/ 340 h 654"/>
              <a:gd name="T48" fmla="*/ 312 w 627"/>
              <a:gd name="T49" fmla="*/ 581 h 654"/>
              <a:gd name="T50" fmla="*/ 72 w 627"/>
              <a:gd name="T51" fmla="*/ 340 h 654"/>
              <a:gd name="T52" fmla="*/ 192 w 627"/>
              <a:gd name="T53" fmla="*/ 131 h 654"/>
              <a:gd name="T54" fmla="*/ 205 w 627"/>
              <a:gd name="T55" fmla="*/ 82 h 654"/>
              <a:gd name="T56" fmla="*/ 157 w 627"/>
              <a:gd name="T57" fmla="*/ 70 h 654"/>
              <a:gd name="T58" fmla="*/ 0 w 627"/>
              <a:gd name="T59" fmla="*/ 340 h 654"/>
              <a:gd name="T60" fmla="*/ 312 w 627"/>
              <a:gd name="T61" fmla="*/ 653 h 654"/>
              <a:gd name="T62" fmla="*/ 626 w 627"/>
              <a:gd name="T63" fmla="*/ 34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7" h="654">
                <a:moveTo>
                  <a:pt x="452" y="295"/>
                </a:moveTo>
                <a:lnTo>
                  <a:pt x="452" y="295"/>
                </a:lnTo>
                <a:cubicBezTo>
                  <a:pt x="339" y="408"/>
                  <a:pt x="339" y="408"/>
                  <a:pt x="339" y="408"/>
                </a:cubicBezTo>
                <a:cubicBezTo>
                  <a:pt x="336" y="411"/>
                  <a:pt x="332" y="413"/>
                  <a:pt x="328" y="415"/>
                </a:cubicBezTo>
                <a:cubicBezTo>
                  <a:pt x="324" y="417"/>
                  <a:pt x="318" y="418"/>
                  <a:pt x="314" y="418"/>
                </a:cubicBezTo>
                <a:cubicBezTo>
                  <a:pt x="309" y="418"/>
                  <a:pt x="305" y="417"/>
                  <a:pt x="301" y="415"/>
                </a:cubicBezTo>
                <a:cubicBezTo>
                  <a:pt x="296" y="413"/>
                  <a:pt x="292" y="411"/>
                  <a:pt x="289" y="408"/>
                </a:cubicBezTo>
                <a:cubicBezTo>
                  <a:pt x="176" y="295"/>
                  <a:pt x="176" y="295"/>
                  <a:pt x="176" y="295"/>
                </a:cubicBezTo>
                <a:cubicBezTo>
                  <a:pt x="162" y="281"/>
                  <a:pt x="162" y="258"/>
                  <a:pt x="176" y="245"/>
                </a:cubicBezTo>
                <a:cubicBezTo>
                  <a:pt x="190" y="230"/>
                  <a:pt x="212" y="230"/>
                  <a:pt x="227" y="245"/>
                </a:cubicBezTo>
                <a:cubicBezTo>
                  <a:pt x="279" y="297"/>
                  <a:pt x="279" y="297"/>
                  <a:pt x="279" y="297"/>
                </a:cubicBezTo>
                <a:cubicBezTo>
                  <a:pt x="279" y="35"/>
                  <a:pt x="279" y="35"/>
                  <a:pt x="279" y="35"/>
                </a:cubicBezTo>
                <a:cubicBezTo>
                  <a:pt x="279" y="16"/>
                  <a:pt x="294" y="0"/>
                  <a:pt x="314" y="0"/>
                </a:cubicBezTo>
                <a:cubicBezTo>
                  <a:pt x="334" y="0"/>
                  <a:pt x="350" y="16"/>
                  <a:pt x="350" y="35"/>
                </a:cubicBezTo>
                <a:cubicBezTo>
                  <a:pt x="350" y="297"/>
                  <a:pt x="350" y="297"/>
                  <a:pt x="350" y="297"/>
                </a:cubicBezTo>
                <a:cubicBezTo>
                  <a:pt x="402" y="245"/>
                  <a:pt x="402" y="245"/>
                  <a:pt x="402" y="245"/>
                </a:cubicBezTo>
                <a:cubicBezTo>
                  <a:pt x="415" y="230"/>
                  <a:pt x="438" y="230"/>
                  <a:pt x="452" y="245"/>
                </a:cubicBezTo>
                <a:cubicBezTo>
                  <a:pt x="466" y="258"/>
                  <a:pt x="466" y="281"/>
                  <a:pt x="452" y="295"/>
                </a:cubicBezTo>
                <a:close/>
                <a:moveTo>
                  <a:pt x="626" y="340"/>
                </a:moveTo>
                <a:lnTo>
                  <a:pt x="626" y="340"/>
                </a:lnTo>
                <a:cubicBezTo>
                  <a:pt x="626" y="234"/>
                  <a:pt x="572" y="136"/>
                  <a:pt x="484" y="79"/>
                </a:cubicBezTo>
                <a:cubicBezTo>
                  <a:pt x="467" y="68"/>
                  <a:pt x="445" y="73"/>
                  <a:pt x="435" y="90"/>
                </a:cubicBezTo>
                <a:cubicBezTo>
                  <a:pt x="424" y="105"/>
                  <a:pt x="429" y="128"/>
                  <a:pt x="445" y="138"/>
                </a:cubicBezTo>
                <a:cubicBezTo>
                  <a:pt x="513" y="183"/>
                  <a:pt x="554" y="258"/>
                  <a:pt x="554" y="340"/>
                </a:cubicBezTo>
                <a:cubicBezTo>
                  <a:pt x="554" y="473"/>
                  <a:pt x="445" y="581"/>
                  <a:pt x="312" y="581"/>
                </a:cubicBezTo>
                <a:cubicBezTo>
                  <a:pt x="180" y="581"/>
                  <a:pt x="72" y="473"/>
                  <a:pt x="72" y="340"/>
                </a:cubicBezTo>
                <a:cubicBezTo>
                  <a:pt x="72" y="254"/>
                  <a:pt x="117" y="174"/>
                  <a:pt x="192" y="131"/>
                </a:cubicBezTo>
                <a:cubicBezTo>
                  <a:pt x="209" y="121"/>
                  <a:pt x="215" y="99"/>
                  <a:pt x="205" y="82"/>
                </a:cubicBezTo>
                <a:cubicBezTo>
                  <a:pt x="196" y="66"/>
                  <a:pt x="174" y="59"/>
                  <a:pt x="157" y="70"/>
                </a:cubicBezTo>
                <a:cubicBezTo>
                  <a:pt x="60" y="125"/>
                  <a:pt x="0" y="229"/>
                  <a:pt x="0" y="340"/>
                </a:cubicBezTo>
                <a:cubicBezTo>
                  <a:pt x="0" y="512"/>
                  <a:pt x="140" y="653"/>
                  <a:pt x="312" y="653"/>
                </a:cubicBezTo>
                <a:cubicBezTo>
                  <a:pt x="485" y="653"/>
                  <a:pt x="626" y="512"/>
                  <a:pt x="626" y="340"/>
                </a:cubicBezTo>
                <a:close/>
              </a:path>
            </a:pathLst>
          </a:custGeom>
          <a:solidFill>
            <a:srgbClr val="0078EF"/>
          </a:solidFill>
          <a:ln>
            <a:noFill/>
          </a:ln>
          <a:effectLst/>
        </p:spPr>
        <p:txBody>
          <a:bodyPr wrap="none" anchor="ctr"/>
          <a:lstStyle/>
          <a:p>
            <a:pPr defTabSz="2176842"/>
            <a:endParaRPr lang="en-US" sz="8598">
              <a:solidFill>
                <a:srgbClr val="212E35"/>
              </a:solidFill>
              <a:latin typeface="Calibri"/>
              <a:sym typeface="Calibri"/>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557136" y="654958"/>
            <a:ext cx="4951966" cy="2227304"/>
          </a:xfrm>
          <a:prstGeom prst="rect">
            <a:avLst/>
          </a:prstGeom>
        </p:spPr>
      </p:pic>
    </p:spTree>
    <p:extLst>
      <p:ext uri="{BB962C8B-B14F-4D97-AF65-F5344CB8AC3E}">
        <p14:creationId xmlns:p14="http://schemas.microsoft.com/office/powerpoint/2010/main" val="166089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4C2F75-21EF-1541-A50A-FE05AC8C86F9}"/>
              </a:ext>
            </a:extLst>
          </p:cNvPr>
          <p:cNvSpPr>
            <a:spLocks noGrp="1"/>
          </p:cNvSpPr>
          <p:nvPr>
            <p:ph type="sldNum" sz="quarter" idx="4"/>
          </p:nvPr>
        </p:nvSpPr>
        <p:spPr/>
        <p:txBody>
          <a:bodyPr/>
          <a:lstStyle/>
          <a:p>
            <a:fld id="{0FB999A9-77CE-4AD1-9911-24A29F08BC34}" type="slidenum">
              <a:rPr lang="en-US" smtClean="0"/>
              <a:pPr/>
              <a:t>11</a:t>
            </a:fld>
            <a:endParaRPr lang="en-US" dirty="0"/>
          </a:p>
        </p:txBody>
      </p:sp>
      <p:sp>
        <p:nvSpPr>
          <p:cNvPr id="3" name="TextBox 2">
            <a:extLst>
              <a:ext uri="{FF2B5EF4-FFF2-40B4-BE49-F238E27FC236}">
                <a16:creationId xmlns:a16="http://schemas.microsoft.com/office/drawing/2014/main" id="{A8C509A9-DD3B-564A-9AFE-4C603F993EF6}"/>
              </a:ext>
            </a:extLst>
          </p:cNvPr>
          <p:cNvSpPr txBox="1"/>
          <p:nvPr/>
        </p:nvSpPr>
        <p:spPr>
          <a:xfrm>
            <a:off x="7171234" y="8891456"/>
            <a:ext cx="4640174" cy="683240"/>
          </a:xfrm>
          <a:prstGeom prst="rect">
            <a:avLst/>
          </a:prstGeom>
        </p:spPr>
        <p:txBody>
          <a:bodyPr vert="horz" wrap="square" lIns="182856" tIns="91428" rIns="182856" bIns="91428" rtlCol="0" anchor="t" anchorCtr="0">
            <a:spAutoFit/>
          </a:bodyPr>
          <a:lstStyle/>
          <a:p>
            <a:pPr algn="ctr" defTabSz="1955408">
              <a:lnSpc>
                <a:spcPct val="90000"/>
              </a:lnSpc>
              <a:spcBef>
                <a:spcPct val="0"/>
              </a:spcBef>
              <a:spcAft>
                <a:spcPct val="35000"/>
              </a:spcAft>
            </a:pPr>
            <a:r>
              <a:rPr lang="en-US" sz="3600" b="1" dirty="0">
                <a:solidFill>
                  <a:srgbClr val="212E35"/>
                </a:solidFill>
                <a:latin typeface="Calibri" panose="020F0502020204030204"/>
              </a:rPr>
              <a:t>SQL Back-End</a:t>
            </a:r>
            <a:endParaRPr lang="en-GB" sz="2940" dirty="0">
              <a:solidFill>
                <a:prstClr val="white">
                  <a:lumMod val="50000"/>
                </a:prstClr>
              </a:solidFill>
              <a:latin typeface="Calibri" panose="020F0502020204030204"/>
              <a:ea typeface="Roboto Light" charset="0"/>
              <a:cs typeface="Roboto Light" charset="0"/>
            </a:endParaRPr>
          </a:p>
        </p:txBody>
      </p:sp>
      <p:sp>
        <p:nvSpPr>
          <p:cNvPr id="4" name="TextBox 3">
            <a:extLst>
              <a:ext uri="{FF2B5EF4-FFF2-40B4-BE49-F238E27FC236}">
                <a16:creationId xmlns:a16="http://schemas.microsoft.com/office/drawing/2014/main" id="{02B075CB-7FAE-664B-852B-FA4C521D0106}"/>
              </a:ext>
            </a:extLst>
          </p:cNvPr>
          <p:cNvSpPr txBox="1"/>
          <p:nvPr/>
        </p:nvSpPr>
        <p:spPr>
          <a:xfrm>
            <a:off x="12750314" y="8891455"/>
            <a:ext cx="4640174" cy="738640"/>
          </a:xfrm>
          <a:prstGeom prst="rect">
            <a:avLst/>
          </a:prstGeom>
        </p:spPr>
        <p:txBody>
          <a:bodyPr vert="horz" wrap="square" lIns="182856" tIns="91428" rIns="182856" bIns="91428" rtlCol="0" anchor="t" anchorCtr="0">
            <a:spAutoFit/>
          </a:bodyPr>
          <a:lstStyle/>
          <a:p>
            <a:pPr algn="ctr" defTabSz="1828434"/>
            <a:r>
              <a:rPr lang="en-US" sz="3600" b="1" dirty="0">
                <a:solidFill>
                  <a:srgbClr val="212E35"/>
                </a:solidFill>
                <a:latin typeface="Calibri" panose="020F0502020204030204"/>
              </a:rPr>
              <a:t>Rendering Capabilities</a:t>
            </a:r>
            <a:endParaRPr lang="en-US" sz="2800" dirty="0">
              <a:solidFill>
                <a:prstClr val="white">
                  <a:lumMod val="50000"/>
                </a:prstClr>
              </a:solidFill>
              <a:latin typeface="Calibri" panose="020F0502020204030204"/>
            </a:endParaRPr>
          </a:p>
        </p:txBody>
      </p:sp>
      <p:sp>
        <p:nvSpPr>
          <p:cNvPr id="5" name="TextBox 4">
            <a:extLst>
              <a:ext uri="{FF2B5EF4-FFF2-40B4-BE49-F238E27FC236}">
                <a16:creationId xmlns:a16="http://schemas.microsoft.com/office/drawing/2014/main" id="{249854F9-8A46-8341-8CB8-E0B782F03975}"/>
              </a:ext>
            </a:extLst>
          </p:cNvPr>
          <p:cNvSpPr txBox="1"/>
          <p:nvPr/>
        </p:nvSpPr>
        <p:spPr>
          <a:xfrm>
            <a:off x="18329392" y="8922229"/>
            <a:ext cx="4640174" cy="738640"/>
          </a:xfrm>
          <a:prstGeom prst="rect">
            <a:avLst/>
          </a:prstGeom>
        </p:spPr>
        <p:txBody>
          <a:bodyPr vert="horz" wrap="square" lIns="182856" tIns="91428" rIns="182856" bIns="91428" rtlCol="0" anchor="t" anchorCtr="0">
            <a:spAutoFit/>
          </a:bodyPr>
          <a:lstStyle/>
          <a:p>
            <a:pPr algn="ctr" defTabSz="1828434"/>
            <a:r>
              <a:rPr lang="en-US" sz="3600" b="1" dirty="0">
                <a:solidFill>
                  <a:srgbClr val="212E35"/>
                </a:solidFill>
                <a:latin typeface="Calibri" panose="020F0502020204030204"/>
              </a:rPr>
              <a:t>Data Science Lab</a:t>
            </a:r>
            <a:endParaRPr lang="en-US" sz="2800" dirty="0">
              <a:solidFill>
                <a:prstClr val="white">
                  <a:lumMod val="50000"/>
                </a:prstClr>
              </a:solidFill>
              <a:latin typeface="Calibri" panose="020F0502020204030204"/>
            </a:endParaRPr>
          </a:p>
        </p:txBody>
      </p:sp>
      <p:sp>
        <p:nvSpPr>
          <p:cNvPr id="6" name="TextBox 5">
            <a:extLst>
              <a:ext uri="{FF2B5EF4-FFF2-40B4-BE49-F238E27FC236}">
                <a16:creationId xmlns:a16="http://schemas.microsoft.com/office/drawing/2014/main" id="{3CFEB6B3-5FAF-E548-A5A2-EBC9A4334797}"/>
              </a:ext>
            </a:extLst>
          </p:cNvPr>
          <p:cNvSpPr txBox="1"/>
          <p:nvPr/>
        </p:nvSpPr>
        <p:spPr>
          <a:xfrm>
            <a:off x="1592154" y="8865175"/>
            <a:ext cx="4640174" cy="738640"/>
          </a:xfrm>
          <a:prstGeom prst="rect">
            <a:avLst/>
          </a:prstGeom>
        </p:spPr>
        <p:txBody>
          <a:bodyPr vert="horz" wrap="square" lIns="182856" tIns="91428" rIns="182856" bIns="91428" rtlCol="0" anchor="t" anchorCtr="0">
            <a:spAutoFit/>
          </a:bodyPr>
          <a:lstStyle/>
          <a:p>
            <a:pPr algn="ctr" defTabSz="1828434"/>
            <a:r>
              <a:rPr lang="en-US" sz="3600" b="1" dirty="0">
                <a:solidFill>
                  <a:srgbClr val="212E35"/>
                </a:solidFill>
                <a:latin typeface="Calibri" panose="020F0502020204030204"/>
              </a:rPr>
              <a:t>Python Front-End</a:t>
            </a:r>
            <a:endParaRPr lang="en-GB" sz="2940" dirty="0">
              <a:solidFill>
                <a:prstClr val="white">
                  <a:lumMod val="50000"/>
                </a:prstClr>
              </a:solidFill>
              <a:latin typeface="Calibri" panose="020F0502020204030204"/>
              <a:ea typeface="Roboto Light" charset="0"/>
              <a:cs typeface="Roboto Light" charset="0"/>
            </a:endParaRPr>
          </a:p>
        </p:txBody>
      </p:sp>
      <p:sp>
        <p:nvSpPr>
          <p:cNvPr id="7" name="TextBox 6">
            <a:extLst>
              <a:ext uri="{FF2B5EF4-FFF2-40B4-BE49-F238E27FC236}">
                <a16:creationId xmlns:a16="http://schemas.microsoft.com/office/drawing/2014/main" id="{3965AF0E-F13D-A24E-B09A-0B3CE8E466EA}"/>
              </a:ext>
            </a:extLst>
          </p:cNvPr>
          <p:cNvSpPr txBox="1"/>
          <p:nvPr/>
        </p:nvSpPr>
        <p:spPr>
          <a:xfrm>
            <a:off x="20174908" y="4971674"/>
            <a:ext cx="184706" cy="317895"/>
          </a:xfrm>
          <a:prstGeom prst="rect">
            <a:avLst/>
          </a:prstGeom>
        </p:spPr>
        <p:txBody>
          <a:bodyPr vert="horz" wrap="none" lIns="91428" tIns="45714" rIns="91428" bIns="45714" rtlCol="0" anchor="t" anchorCtr="0">
            <a:spAutoFit/>
          </a:bodyPr>
          <a:lstStyle/>
          <a:p>
            <a:pPr algn="ctr" defTabSz="1828800"/>
            <a:endParaRPr lang="en-GB" sz="1466" dirty="0">
              <a:solidFill>
                <a:prstClr val="white">
                  <a:lumMod val="50000"/>
                </a:prstClr>
              </a:solidFill>
              <a:latin typeface="Calibri" panose="020F0502020204030204"/>
              <a:ea typeface="Roboto Light" charset="0"/>
              <a:cs typeface="Roboto Light" charset="0"/>
            </a:endParaRPr>
          </a:p>
        </p:txBody>
      </p:sp>
      <p:sp>
        <p:nvSpPr>
          <p:cNvPr id="8" name="TextBox 7">
            <a:extLst>
              <a:ext uri="{FF2B5EF4-FFF2-40B4-BE49-F238E27FC236}">
                <a16:creationId xmlns:a16="http://schemas.microsoft.com/office/drawing/2014/main" id="{AED20C02-C7BC-9C44-860D-8165517B9C13}"/>
              </a:ext>
            </a:extLst>
          </p:cNvPr>
          <p:cNvSpPr txBox="1"/>
          <p:nvPr/>
        </p:nvSpPr>
        <p:spPr>
          <a:xfrm>
            <a:off x="7030184" y="9656276"/>
            <a:ext cx="4922270" cy="960239"/>
          </a:xfrm>
          <a:prstGeom prst="rect">
            <a:avLst/>
          </a:prstGeom>
        </p:spPr>
        <p:txBody>
          <a:bodyPr vert="horz" wrap="square" lIns="182856" tIns="91428" rIns="182856" bIns="91428" rtlCol="0" anchor="t" anchorCtr="0">
            <a:spAutoFit/>
          </a:bodyPr>
          <a:lstStyle/>
          <a:p>
            <a:pPr algn="ctr" defTabSz="2176842">
              <a:lnSpc>
                <a:spcPct val="90000"/>
              </a:lnSpc>
              <a:spcBef>
                <a:spcPts val="1200"/>
              </a:spcBef>
              <a:defRPr/>
            </a:pPr>
            <a:r>
              <a:rPr lang="en-US" sz="2800" dirty="0">
                <a:latin typeface="Calibri" panose="020F0502020204030204"/>
              </a:rPr>
              <a:t>All the heavy computations are pushed to Vertica</a:t>
            </a:r>
          </a:p>
        </p:txBody>
      </p:sp>
      <p:sp>
        <p:nvSpPr>
          <p:cNvPr id="9" name="TextBox 8">
            <a:extLst>
              <a:ext uri="{FF2B5EF4-FFF2-40B4-BE49-F238E27FC236}">
                <a16:creationId xmlns:a16="http://schemas.microsoft.com/office/drawing/2014/main" id="{5218AB70-8543-2D4E-9C57-9A211705D0B8}"/>
              </a:ext>
            </a:extLst>
          </p:cNvPr>
          <p:cNvSpPr txBox="1"/>
          <p:nvPr/>
        </p:nvSpPr>
        <p:spPr>
          <a:xfrm>
            <a:off x="12750314" y="9659236"/>
            <a:ext cx="4640174" cy="960239"/>
          </a:xfrm>
          <a:prstGeom prst="rect">
            <a:avLst/>
          </a:prstGeom>
        </p:spPr>
        <p:txBody>
          <a:bodyPr vert="horz" wrap="square" lIns="182856" tIns="91428" rIns="182856" bIns="91428" rtlCol="0" anchor="t" anchorCtr="0">
            <a:spAutoFit/>
          </a:bodyPr>
          <a:lstStyle/>
          <a:p>
            <a:pPr algn="ctr" defTabSz="2176842">
              <a:lnSpc>
                <a:spcPct val="90000"/>
              </a:lnSpc>
              <a:spcBef>
                <a:spcPts val="1200"/>
              </a:spcBef>
              <a:defRPr/>
            </a:pPr>
            <a:r>
              <a:rPr lang="en-US" sz="2800" dirty="0">
                <a:latin typeface="Calibri" panose="020F0502020204030204"/>
              </a:rPr>
              <a:t>Offers multiple rendering capabilities </a:t>
            </a:r>
          </a:p>
        </p:txBody>
      </p:sp>
      <p:sp>
        <p:nvSpPr>
          <p:cNvPr id="10" name="TextBox 9">
            <a:extLst>
              <a:ext uri="{FF2B5EF4-FFF2-40B4-BE49-F238E27FC236}">
                <a16:creationId xmlns:a16="http://schemas.microsoft.com/office/drawing/2014/main" id="{65E59A25-C9CB-184E-864E-380852BA4257}"/>
              </a:ext>
            </a:extLst>
          </p:cNvPr>
          <p:cNvSpPr txBox="1"/>
          <p:nvPr/>
        </p:nvSpPr>
        <p:spPr>
          <a:xfrm>
            <a:off x="18329390" y="9656275"/>
            <a:ext cx="4640174" cy="1348037"/>
          </a:xfrm>
          <a:prstGeom prst="rect">
            <a:avLst/>
          </a:prstGeom>
        </p:spPr>
        <p:txBody>
          <a:bodyPr vert="horz" wrap="square" lIns="182856" tIns="91428" rIns="182856" bIns="91428" rtlCol="0" anchor="t" anchorCtr="0">
            <a:spAutoFit/>
          </a:bodyPr>
          <a:lstStyle/>
          <a:p>
            <a:pPr algn="ctr" defTabSz="2176842">
              <a:lnSpc>
                <a:spcPct val="90000"/>
              </a:lnSpc>
              <a:spcBef>
                <a:spcPts val="1200"/>
              </a:spcBef>
              <a:defRPr/>
            </a:pPr>
            <a:r>
              <a:rPr lang="en-US" sz="2800" dirty="0">
                <a:latin typeface="Calibri" panose="020F0502020204030204"/>
              </a:rPr>
              <a:t>Possibility to follow the entire Data Science cycle without moving the data</a:t>
            </a:r>
          </a:p>
        </p:txBody>
      </p:sp>
      <p:sp>
        <p:nvSpPr>
          <p:cNvPr id="11" name="TextBox 10">
            <a:extLst>
              <a:ext uri="{FF2B5EF4-FFF2-40B4-BE49-F238E27FC236}">
                <a16:creationId xmlns:a16="http://schemas.microsoft.com/office/drawing/2014/main" id="{82781A28-CAF2-7F42-8525-C852F03043AD}"/>
              </a:ext>
            </a:extLst>
          </p:cNvPr>
          <p:cNvSpPr txBox="1"/>
          <p:nvPr/>
        </p:nvSpPr>
        <p:spPr>
          <a:xfrm>
            <a:off x="1592152" y="9656275"/>
            <a:ext cx="4640174" cy="1348037"/>
          </a:xfrm>
          <a:prstGeom prst="rect">
            <a:avLst/>
          </a:prstGeom>
        </p:spPr>
        <p:txBody>
          <a:bodyPr vert="horz" wrap="square" lIns="182856" tIns="91428" rIns="182856" bIns="91428" rtlCol="0" anchor="t" anchorCtr="0">
            <a:spAutoFit/>
          </a:bodyPr>
          <a:lstStyle/>
          <a:p>
            <a:pPr algn="ctr" defTabSz="2176842">
              <a:lnSpc>
                <a:spcPct val="90000"/>
              </a:lnSpc>
              <a:spcBef>
                <a:spcPts val="1200"/>
              </a:spcBef>
              <a:defRPr/>
            </a:pPr>
            <a:r>
              <a:rPr lang="en-US" sz="2800" dirty="0">
                <a:latin typeface="Calibri" panose="020F0502020204030204"/>
              </a:rPr>
              <a:t>Python objects which expose </a:t>
            </a:r>
            <a:r>
              <a:rPr lang="en-US" sz="2800" dirty="0" err="1">
                <a:latin typeface="Calibri" panose="020F0502020204030204"/>
              </a:rPr>
              <a:t>scikit</a:t>
            </a:r>
            <a:r>
              <a:rPr lang="en-US" sz="2800" dirty="0">
                <a:latin typeface="Calibri" panose="020F0502020204030204"/>
              </a:rPr>
              <a:t>/pandas-like </a:t>
            </a:r>
            <a:r>
              <a:rPr lang="en-US" sz="2800" dirty="0" err="1">
                <a:latin typeface="Calibri" panose="020F0502020204030204"/>
              </a:rPr>
              <a:t>functionnality</a:t>
            </a:r>
            <a:endParaRPr lang="en-US" sz="2800" dirty="0">
              <a:latin typeface="Calibri" panose="020F0502020204030204"/>
            </a:endParaRPr>
          </a:p>
        </p:txBody>
      </p:sp>
      <p:sp>
        <p:nvSpPr>
          <p:cNvPr id="12" name="Title 1">
            <a:extLst>
              <a:ext uri="{FF2B5EF4-FFF2-40B4-BE49-F238E27FC236}">
                <a16:creationId xmlns:a16="http://schemas.microsoft.com/office/drawing/2014/main" id="{68E50D83-631B-E64B-BB85-7AB12B428B3B}"/>
              </a:ext>
            </a:extLst>
          </p:cNvPr>
          <p:cNvSpPr txBox="1">
            <a:spLocks/>
          </p:cNvSpPr>
          <p:nvPr/>
        </p:nvSpPr>
        <p:spPr>
          <a:xfrm>
            <a:off x="1" y="1167119"/>
            <a:ext cx="24387174" cy="1431982"/>
          </a:xfrm>
          <a:prstGeom prst="rect">
            <a:avLst/>
          </a:prstGeom>
        </p:spPr>
        <p:txBody>
          <a:bodyPr vert="horz" lIns="182880" tIns="91440" rIns="182880" bIns="9144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defTabSz="1828800"/>
            <a:r>
              <a:rPr lang="en-US" sz="8500" dirty="0">
                <a:solidFill>
                  <a:srgbClr val="212E35"/>
                </a:solidFill>
                <a:latin typeface="Calibri" panose="020F0502020204030204"/>
              </a:rPr>
              <a:t>Welcome to </a:t>
            </a:r>
            <a:r>
              <a:rPr lang="en-US" sz="8500" dirty="0" err="1">
                <a:solidFill>
                  <a:srgbClr val="212E35"/>
                </a:solidFill>
                <a:latin typeface="Calibri" panose="020F0502020204030204"/>
              </a:rPr>
              <a:t>VerticaPy</a:t>
            </a:r>
            <a:endParaRPr lang="en-US" sz="8500" dirty="0">
              <a:solidFill>
                <a:srgbClr val="212E35"/>
              </a:solidFill>
              <a:latin typeface="Calibri" panose="020F0502020204030204"/>
            </a:endParaRPr>
          </a:p>
        </p:txBody>
      </p:sp>
      <p:sp>
        <p:nvSpPr>
          <p:cNvPr id="13" name="TextBox 12">
            <a:extLst>
              <a:ext uri="{FF2B5EF4-FFF2-40B4-BE49-F238E27FC236}">
                <a16:creationId xmlns:a16="http://schemas.microsoft.com/office/drawing/2014/main" id="{D915F480-5334-D54E-A5C3-DE4B416DB6BA}"/>
              </a:ext>
            </a:extLst>
          </p:cNvPr>
          <p:cNvSpPr txBox="1"/>
          <p:nvPr/>
        </p:nvSpPr>
        <p:spPr>
          <a:xfrm>
            <a:off x="1592152" y="4539052"/>
            <a:ext cx="4640174" cy="877139"/>
          </a:xfrm>
          <a:prstGeom prst="rect">
            <a:avLst/>
          </a:prstGeom>
        </p:spPr>
        <p:txBody>
          <a:bodyPr vert="horz" wrap="square" lIns="182856" tIns="91428" rIns="182856" bIns="91428" rtlCol="0" anchor="t" anchorCtr="0">
            <a:spAutoFit/>
          </a:bodyPr>
          <a:lstStyle/>
          <a:p>
            <a:pPr algn="ctr" defTabSz="1828434"/>
            <a:r>
              <a:rPr lang="en-US" sz="4500" b="1" dirty="0">
                <a:solidFill>
                  <a:srgbClr val="444E60"/>
                </a:solidFill>
                <a:latin typeface="Calibri" panose="020F0502020204030204"/>
              </a:rPr>
              <a:t>Python </a:t>
            </a:r>
            <a:endParaRPr lang="en-GB" sz="4500" dirty="0">
              <a:solidFill>
                <a:srgbClr val="444E60"/>
              </a:solidFill>
              <a:latin typeface="Calibri" panose="020F0502020204030204"/>
              <a:ea typeface="Roboto Light" charset="0"/>
              <a:cs typeface="Roboto Light" charset="0"/>
            </a:endParaRPr>
          </a:p>
        </p:txBody>
      </p:sp>
      <p:sp>
        <p:nvSpPr>
          <p:cNvPr id="14" name="TextBox 13">
            <a:extLst>
              <a:ext uri="{FF2B5EF4-FFF2-40B4-BE49-F238E27FC236}">
                <a16:creationId xmlns:a16="http://schemas.microsoft.com/office/drawing/2014/main" id="{717CA605-831F-8D4D-8907-4D65ED8214EC}"/>
              </a:ext>
            </a:extLst>
          </p:cNvPr>
          <p:cNvSpPr txBox="1"/>
          <p:nvPr/>
        </p:nvSpPr>
        <p:spPr>
          <a:xfrm>
            <a:off x="7171234" y="4592104"/>
            <a:ext cx="4640174" cy="877139"/>
          </a:xfrm>
          <a:prstGeom prst="rect">
            <a:avLst/>
          </a:prstGeom>
        </p:spPr>
        <p:txBody>
          <a:bodyPr vert="horz" wrap="square" lIns="182856" tIns="91428" rIns="182856" bIns="91428" rtlCol="0" anchor="t" anchorCtr="0">
            <a:spAutoFit/>
          </a:bodyPr>
          <a:lstStyle/>
          <a:p>
            <a:pPr algn="ctr" defTabSz="1828434"/>
            <a:r>
              <a:rPr lang="en-US" sz="4500" b="1" dirty="0">
                <a:solidFill>
                  <a:srgbClr val="444E60"/>
                </a:solidFill>
                <a:latin typeface="Calibri" panose="020F0502020204030204"/>
              </a:rPr>
              <a:t>SQL</a:t>
            </a:r>
            <a:endParaRPr lang="en-GB" sz="4500" dirty="0">
              <a:solidFill>
                <a:srgbClr val="444E60"/>
              </a:solidFill>
              <a:latin typeface="Calibri" panose="020F0502020204030204"/>
              <a:ea typeface="Roboto Light" charset="0"/>
              <a:cs typeface="Roboto Light" charset="0"/>
            </a:endParaRPr>
          </a:p>
        </p:txBody>
      </p:sp>
      <p:sp>
        <p:nvSpPr>
          <p:cNvPr id="15" name="TextBox 14">
            <a:extLst>
              <a:ext uri="{FF2B5EF4-FFF2-40B4-BE49-F238E27FC236}">
                <a16:creationId xmlns:a16="http://schemas.microsoft.com/office/drawing/2014/main" id="{8F459126-7F3C-AD46-BB46-F4F9E774056E}"/>
              </a:ext>
            </a:extLst>
          </p:cNvPr>
          <p:cNvSpPr txBox="1"/>
          <p:nvPr/>
        </p:nvSpPr>
        <p:spPr>
          <a:xfrm>
            <a:off x="12750314" y="4539052"/>
            <a:ext cx="4640174" cy="877139"/>
          </a:xfrm>
          <a:prstGeom prst="rect">
            <a:avLst/>
          </a:prstGeom>
        </p:spPr>
        <p:txBody>
          <a:bodyPr vert="horz" wrap="square" lIns="182856" tIns="91428" rIns="182856" bIns="91428" rtlCol="0" anchor="t" anchorCtr="0">
            <a:spAutoFit/>
          </a:bodyPr>
          <a:lstStyle/>
          <a:p>
            <a:pPr algn="ctr" defTabSz="1828434"/>
            <a:r>
              <a:rPr lang="en-US" sz="4500" b="1" dirty="0">
                <a:solidFill>
                  <a:srgbClr val="FF6600"/>
                </a:solidFill>
                <a:latin typeface="Calibri" panose="020F0502020204030204"/>
              </a:rPr>
              <a:t>BI</a:t>
            </a:r>
            <a:endParaRPr lang="en-GB" sz="4500" dirty="0">
              <a:solidFill>
                <a:srgbClr val="FF6600"/>
              </a:solidFill>
              <a:latin typeface="Calibri" panose="020F0502020204030204"/>
              <a:ea typeface="Roboto Light" charset="0"/>
              <a:cs typeface="Roboto Light" charset="0"/>
            </a:endParaRPr>
          </a:p>
        </p:txBody>
      </p:sp>
      <p:sp>
        <p:nvSpPr>
          <p:cNvPr id="16" name="TextBox 15">
            <a:extLst>
              <a:ext uri="{FF2B5EF4-FFF2-40B4-BE49-F238E27FC236}">
                <a16:creationId xmlns:a16="http://schemas.microsoft.com/office/drawing/2014/main" id="{E5FC6E19-A0EE-1145-A39E-6DF6D8CD6537}"/>
              </a:ext>
            </a:extLst>
          </p:cNvPr>
          <p:cNvSpPr txBox="1"/>
          <p:nvPr/>
        </p:nvSpPr>
        <p:spPr>
          <a:xfrm>
            <a:off x="18329390" y="4592104"/>
            <a:ext cx="4640174" cy="877139"/>
          </a:xfrm>
          <a:prstGeom prst="rect">
            <a:avLst/>
          </a:prstGeom>
        </p:spPr>
        <p:txBody>
          <a:bodyPr vert="horz" wrap="square" lIns="182856" tIns="91428" rIns="182856" bIns="91428" rtlCol="0" anchor="t" anchorCtr="0">
            <a:spAutoFit/>
          </a:bodyPr>
          <a:lstStyle/>
          <a:p>
            <a:pPr algn="ctr" defTabSz="1828434"/>
            <a:r>
              <a:rPr lang="en-US" sz="4500" b="1" dirty="0">
                <a:solidFill>
                  <a:srgbClr val="FF6600"/>
                </a:solidFill>
                <a:latin typeface="Calibri" panose="020F0502020204030204"/>
              </a:rPr>
              <a:t>ML</a:t>
            </a:r>
            <a:endParaRPr lang="en-GB" sz="4500" dirty="0">
              <a:solidFill>
                <a:srgbClr val="FF6600"/>
              </a:solidFill>
              <a:latin typeface="Calibri" panose="020F0502020204030204"/>
              <a:ea typeface="Roboto Light" charset="0"/>
              <a:cs typeface="Roboto Light" charset="0"/>
            </a:endParaRPr>
          </a:p>
        </p:txBody>
      </p:sp>
      <p:pic>
        <p:nvPicPr>
          <p:cNvPr id="17" name="Picture 16">
            <a:extLst>
              <a:ext uri="{FF2B5EF4-FFF2-40B4-BE49-F238E27FC236}">
                <a16:creationId xmlns:a16="http://schemas.microsoft.com/office/drawing/2014/main" id="{7178FAAC-87EF-5A42-BD39-5867A153362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379032" y="5593889"/>
            <a:ext cx="3066412" cy="3066412"/>
          </a:xfrm>
          <a:prstGeom prst="rect">
            <a:avLst/>
          </a:prstGeom>
        </p:spPr>
      </p:pic>
      <p:pic>
        <p:nvPicPr>
          <p:cNvPr id="18" name="Picture 17" descr="A close up of a logo&#10;&#10;Description automatically generated">
            <a:extLst>
              <a:ext uri="{FF2B5EF4-FFF2-40B4-BE49-F238E27FC236}">
                <a16:creationId xmlns:a16="http://schemas.microsoft.com/office/drawing/2014/main" id="{FBF4F330-7456-B640-98F0-B1CBB1A634D9}"/>
              </a:ext>
            </a:extLst>
          </p:cNvPr>
          <p:cNvPicPr>
            <a:picLocks noChangeAspect="1"/>
          </p:cNvPicPr>
          <p:nvPr/>
        </p:nvPicPr>
        <p:blipFill>
          <a:blip r:embed="rId4"/>
          <a:stretch>
            <a:fillRect/>
          </a:stretch>
        </p:blipFill>
        <p:spPr>
          <a:xfrm>
            <a:off x="6759553" y="6483228"/>
            <a:ext cx="5238759" cy="1251047"/>
          </a:xfrm>
          <a:prstGeom prst="rect">
            <a:avLst/>
          </a:prstGeom>
        </p:spPr>
      </p:pic>
      <p:pic>
        <p:nvPicPr>
          <p:cNvPr id="22" name="Picture 21">
            <a:extLst>
              <a:ext uri="{FF2B5EF4-FFF2-40B4-BE49-F238E27FC236}">
                <a16:creationId xmlns:a16="http://schemas.microsoft.com/office/drawing/2014/main" id="{823ADCB5-60F1-A04D-8E56-0FCD02C1035C}"/>
              </a:ext>
            </a:extLst>
          </p:cNvPr>
          <p:cNvPicPr>
            <a:picLocks noChangeAspect="1"/>
          </p:cNvPicPr>
          <p:nvPr/>
        </p:nvPicPr>
        <p:blipFill>
          <a:blip r:embed="rId5"/>
          <a:stretch>
            <a:fillRect/>
          </a:stretch>
        </p:blipFill>
        <p:spPr>
          <a:xfrm>
            <a:off x="18089883" y="666360"/>
            <a:ext cx="2052776" cy="2433499"/>
          </a:xfrm>
          <a:prstGeom prst="rect">
            <a:avLst/>
          </a:prstGeom>
        </p:spPr>
      </p:pic>
      <p:pic>
        <p:nvPicPr>
          <p:cNvPr id="28" name="Picture 27">
            <a:extLst>
              <a:ext uri="{FF2B5EF4-FFF2-40B4-BE49-F238E27FC236}">
                <a16:creationId xmlns:a16="http://schemas.microsoft.com/office/drawing/2014/main" id="{F022AEDF-C3F3-6C4B-B387-88B2014142CD}"/>
              </a:ext>
            </a:extLst>
          </p:cNvPr>
          <p:cNvPicPr>
            <a:picLocks noChangeAspect="1"/>
          </p:cNvPicPr>
          <p:nvPr/>
        </p:nvPicPr>
        <p:blipFill>
          <a:blip r:embed="rId6"/>
          <a:stretch>
            <a:fillRect/>
          </a:stretch>
        </p:blipFill>
        <p:spPr>
          <a:xfrm>
            <a:off x="13537195" y="5575545"/>
            <a:ext cx="3066412" cy="3066412"/>
          </a:xfrm>
          <a:prstGeom prst="rect">
            <a:avLst/>
          </a:prstGeom>
        </p:spPr>
      </p:pic>
      <p:pic>
        <p:nvPicPr>
          <p:cNvPr id="30" name="Picture 29">
            <a:extLst>
              <a:ext uri="{FF2B5EF4-FFF2-40B4-BE49-F238E27FC236}">
                <a16:creationId xmlns:a16="http://schemas.microsoft.com/office/drawing/2014/main" id="{C073C91C-D677-A14E-9256-667D58D0A378}"/>
              </a:ext>
            </a:extLst>
          </p:cNvPr>
          <p:cNvPicPr>
            <a:picLocks noChangeAspect="1"/>
          </p:cNvPicPr>
          <p:nvPr/>
        </p:nvPicPr>
        <p:blipFill>
          <a:blip r:embed="rId7"/>
          <a:stretch>
            <a:fillRect/>
          </a:stretch>
        </p:blipFill>
        <p:spPr>
          <a:xfrm>
            <a:off x="19116271" y="5575545"/>
            <a:ext cx="3066412" cy="3066412"/>
          </a:xfrm>
          <a:prstGeom prst="rect">
            <a:avLst/>
          </a:prstGeom>
        </p:spPr>
      </p:pic>
    </p:spTree>
    <p:extLst>
      <p:ext uri="{BB962C8B-B14F-4D97-AF65-F5344CB8AC3E}">
        <p14:creationId xmlns:p14="http://schemas.microsoft.com/office/powerpoint/2010/main" val="360033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Evolved functionality of Vertica’s ML offering</a:t>
            </a:r>
          </a:p>
        </p:txBody>
      </p:sp>
      <p:sp>
        <p:nvSpPr>
          <p:cNvPr id="8" name="Oval 7"/>
          <p:cNvSpPr/>
          <p:nvPr/>
        </p:nvSpPr>
        <p:spPr>
          <a:xfrm>
            <a:off x="11217039" y="4941814"/>
            <a:ext cx="3443188" cy="3417964"/>
          </a:xfrm>
          <a:prstGeom prst="ellipse">
            <a:avLst/>
          </a:prstGeom>
          <a:solidFill>
            <a:schemeClr val="accent6">
              <a:alpha val="58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1828754" hangingPunct="0"/>
            <a:r>
              <a:rPr lang="en-US" sz="2800" kern="0" dirty="0">
                <a:solidFill>
                  <a:srgbClr val="212E35"/>
                </a:solidFill>
                <a:latin typeface="Calibri" panose="020F0502020204030204"/>
                <a:sym typeface="Calibri"/>
              </a:rPr>
              <a:t>Expand library of in-database functions</a:t>
            </a:r>
          </a:p>
        </p:txBody>
      </p:sp>
      <p:sp>
        <p:nvSpPr>
          <p:cNvPr id="9" name="Oval 8"/>
          <p:cNvSpPr/>
          <p:nvPr/>
        </p:nvSpPr>
        <p:spPr>
          <a:xfrm>
            <a:off x="9795859" y="7092230"/>
            <a:ext cx="3443188" cy="3417964"/>
          </a:xfrm>
          <a:prstGeom prst="ellipse">
            <a:avLst/>
          </a:prstGeom>
          <a:solidFill>
            <a:schemeClr val="accent1">
              <a:lumMod val="40000"/>
              <a:lumOff val="6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hangingPunct="0"/>
            <a:r>
              <a:rPr lang="en-US" sz="2800" kern="0" dirty="0">
                <a:solidFill>
                  <a:srgbClr val="212E35"/>
                </a:solidFill>
                <a:latin typeface="Calibri" panose="020F0502020204030204"/>
                <a:sym typeface="Calibri"/>
              </a:rPr>
              <a:t>Enhance model management</a:t>
            </a:r>
          </a:p>
        </p:txBody>
      </p:sp>
      <p:sp>
        <p:nvSpPr>
          <p:cNvPr id="7" name="Oval 6"/>
          <p:cNvSpPr/>
          <p:nvPr/>
        </p:nvSpPr>
        <p:spPr>
          <a:xfrm>
            <a:off x="8374679" y="4941814"/>
            <a:ext cx="3443188" cy="3417964"/>
          </a:xfrm>
          <a:prstGeom prst="ellipse">
            <a:avLst/>
          </a:prstGeom>
          <a:solidFill>
            <a:schemeClr val="accent5">
              <a:alpha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828754" hangingPunct="0"/>
            <a:r>
              <a:rPr lang="en-US" sz="2800" kern="0" dirty="0">
                <a:solidFill>
                  <a:srgbClr val="212E35"/>
                </a:solidFill>
                <a:latin typeface="Calibri" panose="020F0502020204030204"/>
                <a:sym typeface="Calibri"/>
              </a:rPr>
              <a:t>Integrate with external ML ecosystem</a:t>
            </a:r>
          </a:p>
        </p:txBody>
      </p:sp>
      <p:cxnSp>
        <p:nvCxnSpPr>
          <p:cNvPr id="21" name="Straight Arrow Connector 20"/>
          <p:cNvCxnSpPr/>
          <p:nvPr/>
        </p:nvCxnSpPr>
        <p:spPr>
          <a:xfrm>
            <a:off x="11532373" y="7276564"/>
            <a:ext cx="3698844" cy="54160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370845" y="7367897"/>
            <a:ext cx="2415732" cy="1046440"/>
          </a:xfrm>
          <a:prstGeom prst="rect">
            <a:avLst/>
          </a:prstGeom>
          <a:solidFill>
            <a:schemeClr val="bg1">
              <a:lumMod val="95000"/>
            </a:schemeClr>
          </a:solidFill>
        </p:spPr>
        <p:txBody>
          <a:bodyPr vert="horz" wrap="square" lIns="182880" tIns="91440" rIns="182880" bIns="91440" rtlCol="0" anchor="t"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bg1">
                    <a:lumMod val="50000"/>
                  </a:schemeClr>
                </a:solidFill>
                <a:ea typeface="Roboto Light" charset="0"/>
                <a:cs typeface="Roboto Light" charset="0"/>
              </a:defRPr>
            </a:lvl1pPr>
          </a:lstStyle>
          <a:p>
            <a:pPr defTabSz="1828754" hangingPunct="0"/>
            <a:r>
              <a:rPr lang="en-US" sz="2800" kern="0" dirty="0">
                <a:solidFill>
                  <a:srgbClr val="212E35"/>
                </a:solidFill>
                <a:latin typeface="Calibri" panose="020F0502020204030204"/>
                <a:sym typeface="Calibri"/>
              </a:rPr>
              <a:t>User- defined models</a:t>
            </a:r>
          </a:p>
        </p:txBody>
      </p:sp>
      <p:sp>
        <p:nvSpPr>
          <p:cNvPr id="24" name="Rectangular Callout 23"/>
          <p:cNvSpPr/>
          <p:nvPr/>
        </p:nvSpPr>
        <p:spPr>
          <a:xfrm>
            <a:off x="14308469" y="9847889"/>
            <a:ext cx="3804544" cy="1661994"/>
          </a:xfrm>
          <a:prstGeom prst="wedgeRectCallout">
            <a:avLst>
              <a:gd name="adj1" fmla="val -95828"/>
              <a:gd name="adj2" fmla="val -16053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0"/>
            <a:r>
              <a:rPr lang="en-US" sz="2800" kern="0" dirty="0">
                <a:solidFill>
                  <a:srgbClr val="212E35"/>
                </a:solidFill>
                <a:latin typeface="Calibri" panose="020F0502020204030204"/>
                <a:sym typeface="Calibri"/>
              </a:rPr>
              <a:t>Model scheduling,</a:t>
            </a:r>
          </a:p>
          <a:p>
            <a:pPr defTabSz="1828754" hangingPunct="0"/>
            <a:r>
              <a:rPr lang="en-US" sz="2800" kern="0" dirty="0">
                <a:solidFill>
                  <a:srgbClr val="212E35"/>
                </a:solidFill>
                <a:latin typeface="Calibri" panose="020F0502020204030204"/>
                <a:sym typeface="Calibri"/>
              </a:rPr>
              <a:t>Filtering and searching, </a:t>
            </a:r>
          </a:p>
          <a:p>
            <a:pPr defTabSz="1828754" hangingPunct="0"/>
            <a:r>
              <a:rPr lang="en-US" sz="2800" kern="0" dirty="0">
                <a:solidFill>
                  <a:srgbClr val="212E35"/>
                </a:solidFill>
                <a:latin typeface="Calibri" panose="020F0502020204030204"/>
                <a:sym typeface="Calibri"/>
              </a:rPr>
              <a:t>Comparing models</a:t>
            </a:r>
          </a:p>
        </p:txBody>
      </p:sp>
      <p:sp>
        <p:nvSpPr>
          <p:cNvPr id="25" name="Rectangular Callout 24"/>
          <p:cNvSpPr/>
          <p:nvPr/>
        </p:nvSpPr>
        <p:spPr>
          <a:xfrm>
            <a:off x="3977034" y="9679197"/>
            <a:ext cx="5029198" cy="2151098"/>
          </a:xfrm>
          <a:prstGeom prst="wedgeRectCallout">
            <a:avLst>
              <a:gd name="adj1" fmla="val 73582"/>
              <a:gd name="adj2" fmla="val -1211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0"/>
            <a:r>
              <a:rPr lang="en-US" sz="2800" kern="0" dirty="0">
                <a:solidFill>
                  <a:srgbClr val="212E35"/>
                </a:solidFill>
                <a:latin typeface="Calibri" panose="020F0502020204030204"/>
                <a:ea typeface="Roboto Light" charset="0"/>
                <a:cs typeface="Roboto Light" charset="0"/>
                <a:sym typeface="Calibri"/>
              </a:rPr>
              <a:t>Model import and export,</a:t>
            </a:r>
          </a:p>
          <a:p>
            <a:pPr defTabSz="1828754" hangingPunct="0"/>
            <a:r>
              <a:rPr lang="en-US" sz="2800" kern="0" dirty="0">
                <a:solidFill>
                  <a:srgbClr val="212E35"/>
                </a:solidFill>
                <a:latin typeface="Calibri" panose="020F0502020204030204"/>
                <a:ea typeface="Roboto Light" charset="0"/>
                <a:cs typeface="Roboto Light" charset="0"/>
                <a:sym typeface="Calibri"/>
              </a:rPr>
              <a:t>Model versioning,</a:t>
            </a:r>
          </a:p>
          <a:p>
            <a:pPr defTabSz="1828754" hangingPunct="0"/>
            <a:r>
              <a:rPr lang="en-US" sz="2800" kern="0" dirty="0">
                <a:solidFill>
                  <a:srgbClr val="212E35"/>
                </a:solidFill>
                <a:latin typeface="Calibri" panose="020F0502020204030204"/>
                <a:ea typeface="Roboto Light" charset="0"/>
                <a:cs typeface="Roboto Light" charset="0"/>
                <a:sym typeface="Calibri"/>
              </a:rPr>
              <a:t>Pipelining,</a:t>
            </a:r>
          </a:p>
          <a:p>
            <a:pPr defTabSz="1828754" hangingPunct="0"/>
            <a:r>
              <a:rPr lang="en-US" sz="2800" kern="0" dirty="0">
                <a:solidFill>
                  <a:srgbClr val="212E35"/>
                </a:solidFill>
                <a:latin typeface="Calibri" panose="020F0502020204030204"/>
                <a:ea typeface="Roboto Light" charset="0"/>
                <a:cs typeface="Roboto Light" charset="0"/>
                <a:sym typeface="Calibri"/>
              </a:rPr>
              <a:t>Model performance monitoring</a:t>
            </a:r>
          </a:p>
        </p:txBody>
      </p:sp>
      <p:sp>
        <p:nvSpPr>
          <p:cNvPr id="26" name="Rectangular Callout 25"/>
          <p:cNvSpPr/>
          <p:nvPr/>
        </p:nvSpPr>
        <p:spPr>
          <a:xfrm>
            <a:off x="14970973" y="2968051"/>
            <a:ext cx="3815604" cy="1896270"/>
          </a:xfrm>
          <a:prstGeom prst="wedgeRectCallout">
            <a:avLst>
              <a:gd name="adj1" fmla="val -143386"/>
              <a:gd name="adj2" fmla="val 12843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0"/>
            <a:r>
              <a:rPr lang="en-US" sz="2800" kern="0" dirty="0">
                <a:solidFill>
                  <a:srgbClr val="212E35"/>
                </a:solidFill>
                <a:latin typeface="Calibri" panose="020F0502020204030204"/>
                <a:sym typeface="Calibri"/>
              </a:rPr>
              <a:t>Time series forecasting</a:t>
            </a:r>
          </a:p>
          <a:p>
            <a:pPr defTabSz="1828754" hangingPunct="0"/>
            <a:r>
              <a:rPr lang="en-US" sz="2800" kern="0" dirty="0">
                <a:solidFill>
                  <a:srgbClr val="212E35"/>
                </a:solidFill>
                <a:latin typeface="Calibri" panose="020F0502020204030204"/>
                <a:sym typeface="Calibri"/>
              </a:rPr>
              <a:t>Graphs &amp; visualizations</a:t>
            </a:r>
          </a:p>
          <a:p>
            <a:pPr defTabSz="1828754" hangingPunct="0"/>
            <a:r>
              <a:rPr lang="en-US" sz="2800" kern="0" dirty="0">
                <a:solidFill>
                  <a:srgbClr val="212E35"/>
                </a:solidFill>
                <a:latin typeface="Calibri" panose="020F0502020204030204"/>
                <a:sym typeface="Calibri"/>
              </a:rPr>
              <a:t>Additional algorithms</a:t>
            </a:r>
          </a:p>
          <a:p>
            <a:pPr defTabSz="1828754" hangingPunct="0"/>
            <a:r>
              <a:rPr lang="en-US" sz="2800" kern="0" dirty="0">
                <a:solidFill>
                  <a:prstClr val="white">
                    <a:lumMod val="50000"/>
                  </a:prstClr>
                </a:solidFill>
                <a:latin typeface="Calibri" panose="020F0502020204030204"/>
                <a:sym typeface="Calibri"/>
              </a:rPr>
              <a:t>Jupyter notebooks</a:t>
            </a:r>
            <a:endParaRPr lang="en-US" sz="2800" kern="0" dirty="0">
              <a:solidFill>
                <a:srgbClr val="212E35"/>
              </a:solidFill>
              <a:latin typeface="Calibri" panose="020F0502020204030204"/>
              <a:sym typeface="Calibri"/>
            </a:endParaRPr>
          </a:p>
        </p:txBody>
      </p:sp>
      <p:pic>
        <p:nvPicPr>
          <p:cNvPr id="27" name="Picture 26"/>
          <p:cNvPicPr>
            <a:picLocks noChangeAspect="1"/>
          </p:cNvPicPr>
          <p:nvPr/>
        </p:nvPicPr>
        <p:blipFill>
          <a:blip r:embed="rId2"/>
          <a:stretch>
            <a:fillRect/>
          </a:stretch>
        </p:blipFill>
        <p:spPr>
          <a:xfrm>
            <a:off x="15298815" y="7276566"/>
            <a:ext cx="1004432" cy="1083212"/>
          </a:xfrm>
          <a:prstGeom prst="rect">
            <a:avLst/>
          </a:prstGeom>
        </p:spPr>
      </p:pic>
      <p:grpSp>
        <p:nvGrpSpPr>
          <p:cNvPr id="31" name="Group 30"/>
          <p:cNvGrpSpPr>
            <a:grpSpLocks noChangeAspect="1"/>
          </p:cNvGrpSpPr>
          <p:nvPr/>
        </p:nvGrpSpPr>
        <p:grpSpPr>
          <a:xfrm>
            <a:off x="3004039" y="9302469"/>
            <a:ext cx="1156360" cy="1156362"/>
            <a:chOff x="1328738" y="2787650"/>
            <a:chExt cx="430212" cy="430213"/>
          </a:xfrm>
        </p:grpSpPr>
        <p:sp>
          <p:nvSpPr>
            <p:cNvPr id="32" name="Freeform 12"/>
            <p:cNvSpPr>
              <a:spLocks noChangeArrowheads="1"/>
            </p:cNvSpPr>
            <p:nvPr/>
          </p:nvSpPr>
          <p:spPr bwMode="auto">
            <a:xfrm>
              <a:off x="1328738" y="2787650"/>
              <a:ext cx="430212" cy="430213"/>
            </a:xfrm>
            <a:custGeom>
              <a:avLst/>
              <a:gdLst>
                <a:gd name="T0" fmla="*/ 429402 w 1023"/>
                <a:gd name="T1" fmla="*/ 214911 h 1024"/>
                <a:gd name="T2" fmla="*/ 429402 w 1023"/>
                <a:gd name="T3" fmla="*/ 214911 h 1024"/>
                <a:gd name="T4" fmla="*/ 214701 w 1023"/>
                <a:gd name="T5" fmla="*/ 429401 h 1024"/>
                <a:gd name="T6" fmla="*/ 0 w 1023"/>
                <a:gd name="T7" fmla="*/ 214911 h 1024"/>
                <a:gd name="T8" fmla="*/ 214701 w 1023"/>
                <a:gd name="T9" fmla="*/ 0 h 1024"/>
                <a:gd name="T10" fmla="*/ 429402 w 1023"/>
                <a:gd name="T11" fmla="*/ 214911 h 10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4">
                  <a:moveTo>
                    <a:pt x="1022" y="512"/>
                  </a:moveTo>
                  <a:lnTo>
                    <a:pt x="1022" y="512"/>
                  </a:lnTo>
                  <a:cubicBezTo>
                    <a:pt x="1022" y="794"/>
                    <a:pt x="793" y="1023"/>
                    <a:pt x="511" y="1023"/>
                  </a:cubicBezTo>
                  <a:cubicBezTo>
                    <a:pt x="229" y="1023"/>
                    <a:pt x="0" y="794"/>
                    <a:pt x="0" y="512"/>
                  </a:cubicBezTo>
                  <a:cubicBezTo>
                    <a:pt x="0" y="229"/>
                    <a:pt x="229" y="0"/>
                    <a:pt x="511" y="0"/>
                  </a:cubicBezTo>
                  <a:cubicBezTo>
                    <a:pt x="793" y="0"/>
                    <a:pt x="1022" y="229"/>
                    <a:pt x="1022" y="512"/>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828800">
                <a:defRPr/>
              </a:pPr>
              <a:endParaRPr lang="en-US" sz="3600">
                <a:solidFill>
                  <a:srgbClr val="212E35"/>
                </a:solidFill>
                <a:latin typeface="Calibri" panose="020F0502020204030204"/>
                <a:sym typeface="Calibri"/>
              </a:endParaRPr>
            </a:p>
          </p:txBody>
        </p:sp>
        <p:sp>
          <p:nvSpPr>
            <p:cNvPr id="33" name="Freeform 69"/>
            <p:cNvSpPr>
              <a:spLocks noChangeArrowheads="1"/>
            </p:cNvSpPr>
            <p:nvPr/>
          </p:nvSpPr>
          <p:spPr bwMode="auto">
            <a:xfrm>
              <a:off x="1408113" y="2879725"/>
              <a:ext cx="271462" cy="244475"/>
            </a:xfrm>
            <a:custGeom>
              <a:avLst/>
              <a:gdLst>
                <a:gd name="T0" fmla="*/ 31991 w 647"/>
                <a:gd name="T1" fmla="*/ 68610 h 581"/>
                <a:gd name="T2" fmla="*/ 31991 w 647"/>
                <a:gd name="T3" fmla="*/ 68610 h 581"/>
                <a:gd name="T4" fmla="*/ 31991 w 647"/>
                <a:gd name="T5" fmla="*/ 223087 h 581"/>
                <a:gd name="T6" fmla="*/ 31991 w 647"/>
                <a:gd name="T7" fmla="*/ 235294 h 581"/>
                <a:gd name="T8" fmla="*/ 19784 w 647"/>
                <a:gd name="T9" fmla="*/ 243712 h 581"/>
                <a:gd name="T10" fmla="*/ 19784 w 647"/>
                <a:gd name="T11" fmla="*/ 243712 h 581"/>
                <a:gd name="T12" fmla="*/ 4630 w 647"/>
                <a:gd name="T13" fmla="*/ 236977 h 581"/>
                <a:gd name="T14" fmla="*/ 0 w 647"/>
                <a:gd name="T15" fmla="*/ 223929 h 581"/>
                <a:gd name="T16" fmla="*/ 0 w 647"/>
                <a:gd name="T17" fmla="*/ 16837 h 581"/>
                <a:gd name="T18" fmla="*/ 17258 w 647"/>
                <a:gd name="T19" fmla="*/ 0 h 581"/>
                <a:gd name="T20" fmla="*/ 76610 w 647"/>
                <a:gd name="T21" fmla="*/ 0 h 581"/>
                <a:gd name="T22" fmla="*/ 94289 w 647"/>
                <a:gd name="T23" fmla="*/ 11786 h 581"/>
                <a:gd name="T24" fmla="*/ 103128 w 647"/>
                <a:gd name="T25" fmla="*/ 31990 h 581"/>
                <a:gd name="T26" fmla="*/ 227724 w 647"/>
                <a:gd name="T27" fmla="*/ 31990 h 581"/>
                <a:gd name="T28" fmla="*/ 244561 w 647"/>
                <a:gd name="T29" fmla="*/ 48406 h 581"/>
                <a:gd name="T30" fmla="*/ 244561 w 647"/>
                <a:gd name="T31" fmla="*/ 50510 h 581"/>
                <a:gd name="T32" fmla="*/ 50091 w 647"/>
                <a:gd name="T33" fmla="*/ 50510 h 581"/>
                <a:gd name="T34" fmla="*/ 31991 w 647"/>
                <a:gd name="T35" fmla="*/ 68610 h 581"/>
                <a:gd name="T36" fmla="*/ 271922 w 647"/>
                <a:gd name="T37" fmla="*/ 77449 h 581"/>
                <a:gd name="T38" fmla="*/ 271922 w 647"/>
                <a:gd name="T39" fmla="*/ 77449 h 581"/>
                <a:gd name="T40" fmla="*/ 271922 w 647"/>
                <a:gd name="T41" fmla="*/ 226875 h 581"/>
                <a:gd name="T42" fmla="*/ 255506 w 647"/>
                <a:gd name="T43" fmla="*/ 244133 h 581"/>
                <a:gd name="T44" fmla="*/ 39147 w 647"/>
                <a:gd name="T45" fmla="*/ 243712 h 581"/>
                <a:gd name="T46" fmla="*/ 41672 w 647"/>
                <a:gd name="T47" fmla="*/ 236977 h 581"/>
                <a:gd name="T48" fmla="*/ 41672 w 647"/>
                <a:gd name="T49" fmla="*/ 222666 h 581"/>
                <a:gd name="T50" fmla="*/ 41672 w 647"/>
                <a:gd name="T51" fmla="*/ 68610 h 581"/>
                <a:gd name="T52" fmla="*/ 50091 w 647"/>
                <a:gd name="T53" fmla="*/ 60191 h 581"/>
                <a:gd name="T54" fmla="*/ 244561 w 647"/>
                <a:gd name="T55" fmla="*/ 60191 h 581"/>
                <a:gd name="T56" fmla="*/ 258031 w 647"/>
                <a:gd name="T57" fmla="*/ 60191 h 581"/>
                <a:gd name="T58" fmla="*/ 271922 w 647"/>
                <a:gd name="T59" fmla="*/ 77449 h 581"/>
                <a:gd name="T60" fmla="*/ 255927 w 647"/>
                <a:gd name="T61" fmla="*/ 180153 h 581"/>
                <a:gd name="T62" fmla="*/ 255927 w 647"/>
                <a:gd name="T63" fmla="*/ 180153 h 581"/>
                <a:gd name="T64" fmla="*/ 254664 w 647"/>
                <a:gd name="T65" fmla="*/ 176365 h 581"/>
                <a:gd name="T66" fmla="*/ 226882 w 647"/>
                <a:gd name="T67" fmla="*/ 149005 h 581"/>
                <a:gd name="T68" fmla="*/ 220147 w 647"/>
                <a:gd name="T69" fmla="*/ 149005 h 581"/>
                <a:gd name="T70" fmla="*/ 220147 w 647"/>
                <a:gd name="T71" fmla="*/ 155740 h 581"/>
                <a:gd name="T72" fmla="*/ 239089 w 647"/>
                <a:gd name="T73" fmla="*/ 175102 h 581"/>
                <a:gd name="T74" fmla="*/ 213413 w 647"/>
                <a:gd name="T75" fmla="*/ 175102 h 581"/>
                <a:gd name="T76" fmla="*/ 174266 w 647"/>
                <a:gd name="T77" fmla="*/ 214669 h 581"/>
                <a:gd name="T78" fmla="*/ 179317 w 647"/>
                <a:gd name="T79" fmla="*/ 219299 h 581"/>
                <a:gd name="T80" fmla="*/ 183947 w 647"/>
                <a:gd name="T81" fmla="*/ 214669 h 581"/>
                <a:gd name="T82" fmla="*/ 213413 w 647"/>
                <a:gd name="T83" fmla="*/ 185204 h 581"/>
                <a:gd name="T84" fmla="*/ 213413 w 647"/>
                <a:gd name="T85" fmla="*/ 185204 h 581"/>
                <a:gd name="T86" fmla="*/ 239089 w 647"/>
                <a:gd name="T87" fmla="*/ 185204 h 581"/>
                <a:gd name="T88" fmla="*/ 220147 w 647"/>
                <a:gd name="T89" fmla="*/ 204567 h 581"/>
                <a:gd name="T90" fmla="*/ 220147 w 647"/>
                <a:gd name="T91" fmla="*/ 211722 h 581"/>
                <a:gd name="T92" fmla="*/ 226882 w 647"/>
                <a:gd name="T93" fmla="*/ 211722 h 581"/>
                <a:gd name="T94" fmla="*/ 254664 w 647"/>
                <a:gd name="T95" fmla="*/ 183521 h 581"/>
                <a:gd name="T96" fmla="*/ 255927 w 647"/>
                <a:gd name="T97" fmla="*/ 180153 h 5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47" h="581">
                  <a:moveTo>
                    <a:pt x="76" y="163"/>
                  </a:moveTo>
                  <a:lnTo>
                    <a:pt x="76" y="163"/>
                  </a:lnTo>
                  <a:cubicBezTo>
                    <a:pt x="76" y="530"/>
                    <a:pt x="76" y="530"/>
                    <a:pt x="76" y="530"/>
                  </a:cubicBezTo>
                  <a:cubicBezTo>
                    <a:pt x="76" y="530"/>
                    <a:pt x="76" y="556"/>
                    <a:pt x="76" y="559"/>
                  </a:cubicBezTo>
                  <a:cubicBezTo>
                    <a:pt x="75" y="565"/>
                    <a:pt x="71" y="579"/>
                    <a:pt x="47" y="579"/>
                  </a:cubicBezTo>
                  <a:cubicBezTo>
                    <a:pt x="29" y="579"/>
                    <a:pt x="18" y="570"/>
                    <a:pt x="11" y="563"/>
                  </a:cubicBezTo>
                  <a:cubicBezTo>
                    <a:pt x="4" y="555"/>
                    <a:pt x="0" y="543"/>
                    <a:pt x="0" y="532"/>
                  </a:cubicBezTo>
                  <a:cubicBezTo>
                    <a:pt x="0" y="40"/>
                    <a:pt x="0" y="40"/>
                    <a:pt x="0" y="40"/>
                  </a:cubicBezTo>
                  <a:cubicBezTo>
                    <a:pt x="0" y="18"/>
                    <a:pt x="18" y="0"/>
                    <a:pt x="41" y="0"/>
                  </a:cubicBezTo>
                  <a:cubicBezTo>
                    <a:pt x="182" y="0"/>
                    <a:pt x="182" y="0"/>
                    <a:pt x="182" y="0"/>
                  </a:cubicBezTo>
                  <a:cubicBezTo>
                    <a:pt x="201" y="0"/>
                    <a:pt x="217" y="11"/>
                    <a:pt x="224" y="28"/>
                  </a:cubicBezTo>
                  <a:cubicBezTo>
                    <a:pt x="245" y="76"/>
                    <a:pt x="245" y="76"/>
                    <a:pt x="245" y="76"/>
                  </a:cubicBezTo>
                  <a:cubicBezTo>
                    <a:pt x="541" y="76"/>
                    <a:pt x="541" y="76"/>
                    <a:pt x="541" y="76"/>
                  </a:cubicBezTo>
                  <a:cubicBezTo>
                    <a:pt x="563" y="76"/>
                    <a:pt x="581" y="93"/>
                    <a:pt x="581" y="115"/>
                  </a:cubicBezTo>
                  <a:cubicBezTo>
                    <a:pt x="581" y="120"/>
                    <a:pt x="581" y="120"/>
                    <a:pt x="581" y="120"/>
                  </a:cubicBezTo>
                  <a:cubicBezTo>
                    <a:pt x="119" y="120"/>
                    <a:pt x="119" y="120"/>
                    <a:pt x="119" y="120"/>
                  </a:cubicBezTo>
                  <a:cubicBezTo>
                    <a:pt x="95" y="120"/>
                    <a:pt x="76" y="139"/>
                    <a:pt x="76" y="163"/>
                  </a:cubicBezTo>
                  <a:close/>
                  <a:moveTo>
                    <a:pt x="646" y="184"/>
                  </a:moveTo>
                  <a:lnTo>
                    <a:pt x="646" y="184"/>
                  </a:lnTo>
                  <a:cubicBezTo>
                    <a:pt x="646" y="539"/>
                    <a:pt x="646" y="539"/>
                    <a:pt x="646" y="539"/>
                  </a:cubicBezTo>
                  <a:cubicBezTo>
                    <a:pt x="646" y="561"/>
                    <a:pt x="629" y="580"/>
                    <a:pt x="607" y="580"/>
                  </a:cubicBezTo>
                  <a:cubicBezTo>
                    <a:pt x="93" y="579"/>
                    <a:pt x="93" y="579"/>
                    <a:pt x="93" y="579"/>
                  </a:cubicBezTo>
                  <a:cubicBezTo>
                    <a:pt x="96" y="573"/>
                    <a:pt x="98" y="568"/>
                    <a:pt x="99" y="563"/>
                  </a:cubicBezTo>
                  <a:cubicBezTo>
                    <a:pt x="99" y="562"/>
                    <a:pt x="100" y="560"/>
                    <a:pt x="99" y="529"/>
                  </a:cubicBezTo>
                  <a:cubicBezTo>
                    <a:pt x="99" y="163"/>
                    <a:pt x="99" y="163"/>
                    <a:pt x="99" y="163"/>
                  </a:cubicBezTo>
                  <a:cubicBezTo>
                    <a:pt x="99" y="153"/>
                    <a:pt x="108" y="143"/>
                    <a:pt x="119" y="143"/>
                  </a:cubicBezTo>
                  <a:cubicBezTo>
                    <a:pt x="581" y="143"/>
                    <a:pt x="581" y="143"/>
                    <a:pt x="581" y="143"/>
                  </a:cubicBezTo>
                  <a:cubicBezTo>
                    <a:pt x="613" y="143"/>
                    <a:pt x="613" y="143"/>
                    <a:pt x="613" y="143"/>
                  </a:cubicBezTo>
                  <a:cubicBezTo>
                    <a:pt x="634" y="143"/>
                    <a:pt x="646" y="159"/>
                    <a:pt x="646" y="184"/>
                  </a:cubicBezTo>
                  <a:close/>
                  <a:moveTo>
                    <a:pt x="608" y="428"/>
                  </a:moveTo>
                  <a:lnTo>
                    <a:pt x="608" y="428"/>
                  </a:lnTo>
                  <a:cubicBezTo>
                    <a:pt x="608" y="424"/>
                    <a:pt x="607" y="422"/>
                    <a:pt x="605" y="419"/>
                  </a:cubicBezTo>
                  <a:cubicBezTo>
                    <a:pt x="539" y="354"/>
                    <a:pt x="539" y="354"/>
                    <a:pt x="539" y="354"/>
                  </a:cubicBezTo>
                  <a:cubicBezTo>
                    <a:pt x="534" y="350"/>
                    <a:pt x="527" y="350"/>
                    <a:pt x="523" y="354"/>
                  </a:cubicBezTo>
                  <a:cubicBezTo>
                    <a:pt x="517" y="358"/>
                    <a:pt x="517" y="365"/>
                    <a:pt x="523" y="370"/>
                  </a:cubicBezTo>
                  <a:cubicBezTo>
                    <a:pt x="568" y="416"/>
                    <a:pt x="568" y="416"/>
                    <a:pt x="568" y="416"/>
                  </a:cubicBezTo>
                  <a:cubicBezTo>
                    <a:pt x="507" y="416"/>
                    <a:pt x="507" y="416"/>
                    <a:pt x="507" y="416"/>
                  </a:cubicBezTo>
                  <a:cubicBezTo>
                    <a:pt x="456" y="416"/>
                    <a:pt x="414" y="458"/>
                    <a:pt x="414" y="510"/>
                  </a:cubicBezTo>
                  <a:cubicBezTo>
                    <a:pt x="414" y="516"/>
                    <a:pt x="419" y="521"/>
                    <a:pt x="426" y="521"/>
                  </a:cubicBezTo>
                  <a:cubicBezTo>
                    <a:pt x="432" y="521"/>
                    <a:pt x="437" y="516"/>
                    <a:pt x="437" y="510"/>
                  </a:cubicBezTo>
                  <a:cubicBezTo>
                    <a:pt x="437" y="471"/>
                    <a:pt x="468" y="440"/>
                    <a:pt x="507" y="440"/>
                  </a:cubicBezTo>
                  <a:cubicBezTo>
                    <a:pt x="568" y="440"/>
                    <a:pt x="568" y="440"/>
                    <a:pt x="568" y="440"/>
                  </a:cubicBezTo>
                  <a:cubicBezTo>
                    <a:pt x="523" y="486"/>
                    <a:pt x="523" y="486"/>
                    <a:pt x="523" y="486"/>
                  </a:cubicBezTo>
                  <a:cubicBezTo>
                    <a:pt x="517" y="490"/>
                    <a:pt x="517" y="497"/>
                    <a:pt x="523" y="503"/>
                  </a:cubicBezTo>
                  <a:cubicBezTo>
                    <a:pt x="527" y="507"/>
                    <a:pt x="534" y="507"/>
                    <a:pt x="539" y="503"/>
                  </a:cubicBezTo>
                  <a:cubicBezTo>
                    <a:pt x="605" y="436"/>
                    <a:pt x="605" y="436"/>
                    <a:pt x="605" y="436"/>
                  </a:cubicBezTo>
                  <a:cubicBezTo>
                    <a:pt x="607" y="434"/>
                    <a:pt x="608" y="431"/>
                    <a:pt x="608" y="4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828800">
                <a:defRPr/>
              </a:pPr>
              <a:endParaRPr lang="en-US" sz="3600">
                <a:solidFill>
                  <a:srgbClr val="212E35"/>
                </a:solidFill>
                <a:latin typeface="Calibri" panose="020F0502020204030204"/>
                <a:sym typeface="Calibri"/>
              </a:endParaRPr>
            </a:p>
          </p:txBody>
        </p:sp>
      </p:grpSp>
      <p:grpSp>
        <p:nvGrpSpPr>
          <p:cNvPr id="34" name="Group 33"/>
          <p:cNvGrpSpPr>
            <a:grpSpLocks noChangeAspect="1"/>
          </p:cNvGrpSpPr>
          <p:nvPr/>
        </p:nvGrpSpPr>
        <p:grpSpPr>
          <a:xfrm>
            <a:off x="13377050" y="9324217"/>
            <a:ext cx="1145174" cy="1149414"/>
            <a:chOff x="4789488" y="4498975"/>
            <a:chExt cx="428625" cy="430213"/>
          </a:xfrm>
        </p:grpSpPr>
        <p:sp>
          <p:nvSpPr>
            <p:cNvPr id="35" name="Freeform 6"/>
            <p:cNvSpPr>
              <a:spLocks noChangeArrowheads="1"/>
            </p:cNvSpPr>
            <p:nvPr/>
          </p:nvSpPr>
          <p:spPr bwMode="auto">
            <a:xfrm>
              <a:off x="4789488" y="4498975"/>
              <a:ext cx="428625" cy="430213"/>
            </a:xfrm>
            <a:custGeom>
              <a:avLst/>
              <a:gdLst>
                <a:gd name="T0" fmla="*/ 429403 w 1025"/>
                <a:gd name="T1" fmla="*/ 214618 h 1023"/>
                <a:gd name="T2" fmla="*/ 429403 w 1025"/>
                <a:gd name="T3" fmla="*/ 214618 h 1023"/>
                <a:gd name="T4" fmla="*/ 214701 w 1025"/>
                <a:gd name="T5" fmla="*/ 429235 h 1023"/>
                <a:gd name="T6" fmla="*/ 0 w 1025"/>
                <a:gd name="T7" fmla="*/ 214618 h 1023"/>
                <a:gd name="T8" fmla="*/ 214701 w 1025"/>
                <a:gd name="T9" fmla="*/ 0 h 1023"/>
                <a:gd name="T10" fmla="*/ 429403 w 1025"/>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5" h="1023">
                  <a:moveTo>
                    <a:pt x="1024" y="511"/>
                  </a:moveTo>
                  <a:lnTo>
                    <a:pt x="1024" y="511"/>
                  </a:lnTo>
                  <a:cubicBezTo>
                    <a:pt x="1024" y="793"/>
                    <a:pt x="795" y="1022"/>
                    <a:pt x="512" y="1022"/>
                  </a:cubicBezTo>
                  <a:cubicBezTo>
                    <a:pt x="230" y="1022"/>
                    <a:pt x="0" y="793"/>
                    <a:pt x="0" y="511"/>
                  </a:cubicBezTo>
                  <a:cubicBezTo>
                    <a:pt x="0" y="229"/>
                    <a:pt x="230" y="0"/>
                    <a:pt x="512" y="0"/>
                  </a:cubicBezTo>
                  <a:cubicBezTo>
                    <a:pt x="795" y="0"/>
                    <a:pt x="1024" y="229"/>
                    <a:pt x="1024" y="511"/>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828800">
                <a:defRPr/>
              </a:pPr>
              <a:endParaRPr lang="en-US" sz="3600">
                <a:solidFill>
                  <a:srgbClr val="212E35"/>
                </a:solidFill>
                <a:latin typeface="Calibri" panose="020F0502020204030204"/>
                <a:sym typeface="Calibri"/>
              </a:endParaRPr>
            </a:p>
          </p:txBody>
        </p:sp>
        <p:sp>
          <p:nvSpPr>
            <p:cNvPr id="36" name="Freeform 124"/>
            <p:cNvSpPr>
              <a:spLocks noChangeArrowheads="1"/>
            </p:cNvSpPr>
            <p:nvPr/>
          </p:nvSpPr>
          <p:spPr bwMode="auto">
            <a:xfrm>
              <a:off x="4851400" y="4559300"/>
              <a:ext cx="287338" cy="309563"/>
            </a:xfrm>
            <a:custGeom>
              <a:avLst/>
              <a:gdLst>
                <a:gd name="T0" fmla="*/ 151781 w 683"/>
                <a:gd name="T1" fmla="*/ 124634 h 737"/>
                <a:gd name="T2" fmla="*/ 95441 w 683"/>
                <a:gd name="T3" fmla="*/ 68822 h 737"/>
                <a:gd name="T4" fmla="*/ 151781 w 683"/>
                <a:gd name="T5" fmla="*/ 124634 h 737"/>
                <a:gd name="T6" fmla="*/ 161031 w 683"/>
                <a:gd name="T7" fmla="*/ 59170 h 737"/>
                <a:gd name="T8" fmla="*/ 160611 w 683"/>
                <a:gd name="T9" fmla="*/ 0 h 737"/>
                <a:gd name="T10" fmla="*/ 161031 w 683"/>
                <a:gd name="T11" fmla="*/ 59170 h 737"/>
                <a:gd name="T12" fmla="*/ 217371 w 683"/>
                <a:gd name="T13" fmla="*/ 68822 h 737"/>
                <a:gd name="T14" fmla="*/ 161031 w 683"/>
                <a:gd name="T15" fmla="*/ 124634 h 737"/>
                <a:gd name="T16" fmla="*/ 217371 w 683"/>
                <a:gd name="T17" fmla="*/ 68822 h 737"/>
                <a:gd name="T18" fmla="*/ 151781 w 683"/>
                <a:gd name="T19" fmla="*/ 59170 h 737"/>
                <a:gd name="T20" fmla="*/ 151781 w 683"/>
                <a:gd name="T21" fmla="*/ 0 h 737"/>
                <a:gd name="T22" fmla="*/ 151781 w 683"/>
                <a:gd name="T23" fmla="*/ 59170 h 737"/>
                <a:gd name="T24" fmla="*/ 85351 w 683"/>
                <a:gd name="T25" fmla="*/ 68822 h 737"/>
                <a:gd name="T26" fmla="*/ 26068 w 683"/>
                <a:gd name="T27" fmla="*/ 124634 h 737"/>
                <a:gd name="T28" fmla="*/ 85351 w 683"/>
                <a:gd name="T29" fmla="*/ 68822 h 737"/>
                <a:gd name="T30" fmla="*/ 121089 w 683"/>
                <a:gd name="T31" fmla="*/ 4196 h 737"/>
                <a:gd name="T32" fmla="*/ 88294 w 683"/>
                <a:gd name="T33" fmla="*/ 59170 h 737"/>
                <a:gd name="T34" fmla="*/ 266143 w 683"/>
                <a:gd name="T35" fmla="*/ 59170 h 737"/>
                <a:gd name="T36" fmla="*/ 190883 w 683"/>
                <a:gd name="T37" fmla="*/ 4196 h 737"/>
                <a:gd name="T38" fmla="*/ 266143 w 683"/>
                <a:gd name="T39" fmla="*/ 59170 h 737"/>
                <a:gd name="T40" fmla="*/ 234609 w 683"/>
                <a:gd name="T41" fmla="*/ 124634 h 737"/>
                <a:gd name="T42" fmla="*/ 272029 w 683"/>
                <a:gd name="T43" fmla="*/ 68822 h 737"/>
                <a:gd name="T44" fmla="*/ 234609 w 683"/>
                <a:gd name="T45" fmla="*/ 124634 h 737"/>
                <a:gd name="T46" fmla="*/ 264881 w 683"/>
                <a:gd name="T47" fmla="*/ 226188 h 737"/>
                <a:gd name="T48" fmla="*/ 226621 w 683"/>
                <a:gd name="T49" fmla="*/ 238358 h 737"/>
                <a:gd name="T50" fmla="*/ 182474 w 683"/>
                <a:gd name="T51" fmla="*/ 257242 h 737"/>
                <a:gd name="T52" fmla="*/ 125714 w 683"/>
                <a:gd name="T53" fmla="*/ 240456 h 737"/>
                <a:gd name="T54" fmla="*/ 128236 w 683"/>
                <a:gd name="T55" fmla="*/ 229126 h 737"/>
                <a:gd name="T56" fmla="*/ 169020 w 683"/>
                <a:gd name="T57" fmla="*/ 239617 h 737"/>
                <a:gd name="T58" fmla="*/ 200133 w 683"/>
                <a:gd name="T59" fmla="*/ 215278 h 737"/>
                <a:gd name="T60" fmla="*/ 115202 w 683"/>
                <a:gd name="T61" fmla="*/ 185483 h 737"/>
                <a:gd name="T62" fmla="*/ 1682 w 683"/>
                <a:gd name="T63" fmla="*/ 238778 h 737"/>
                <a:gd name="T64" fmla="*/ 39102 w 683"/>
                <a:gd name="T65" fmla="*/ 298367 h 737"/>
                <a:gd name="T66" fmla="*/ 97544 w 683"/>
                <a:gd name="T67" fmla="*/ 294171 h 737"/>
                <a:gd name="T68" fmla="*/ 144213 w 683"/>
                <a:gd name="T69" fmla="*/ 306340 h 737"/>
                <a:gd name="T70" fmla="*/ 186678 w 683"/>
                <a:gd name="T71" fmla="*/ 305501 h 737"/>
                <a:gd name="T72" fmla="*/ 263200 w 683"/>
                <a:gd name="T73" fmla="*/ 263117 h 737"/>
                <a:gd name="T74" fmla="*/ 264881 w 683"/>
                <a:gd name="T75" fmla="*/ 226188 h 737"/>
                <a:gd name="T76" fmla="*/ 26068 w 683"/>
                <a:gd name="T77" fmla="*/ 134706 h 737"/>
                <a:gd name="T78" fmla="*/ 45829 w 683"/>
                <a:gd name="T79" fmla="*/ 184644 h 737"/>
                <a:gd name="T80" fmla="*/ 81146 w 683"/>
                <a:gd name="T81" fmla="*/ 170795 h 737"/>
                <a:gd name="T82" fmla="*/ 26068 w 683"/>
                <a:gd name="T83" fmla="*/ 134706 h 737"/>
                <a:gd name="T84" fmla="*/ 93339 w 683"/>
                <a:gd name="T85" fmla="*/ 169117 h 737"/>
                <a:gd name="T86" fmla="*/ 151781 w 683"/>
                <a:gd name="T87" fmla="*/ 134706 h 737"/>
                <a:gd name="T88" fmla="*/ 91237 w 683"/>
                <a:gd name="T89" fmla="*/ 170376 h 737"/>
                <a:gd name="T90" fmla="*/ 187519 w 683"/>
                <a:gd name="T91" fmla="*/ 186742 h 737"/>
                <a:gd name="T92" fmla="*/ 200553 w 683"/>
                <a:gd name="T93" fmla="*/ 193036 h 737"/>
                <a:gd name="T94" fmla="*/ 224518 w 683"/>
                <a:gd name="T95" fmla="*/ 134706 h 737"/>
                <a:gd name="T96" fmla="*/ 161031 w 683"/>
                <a:gd name="T97" fmla="*/ 174992 h 737"/>
                <a:gd name="T98" fmla="*/ 224098 w 683"/>
                <a:gd name="T99" fmla="*/ 201849 h 737"/>
                <a:gd name="T100" fmla="*/ 258575 w 683"/>
                <a:gd name="T101" fmla="*/ 209403 h 737"/>
                <a:gd name="T102" fmla="*/ 286745 w 683"/>
                <a:gd name="T103" fmla="*/ 134706 h 737"/>
                <a:gd name="T104" fmla="*/ 224098 w 683"/>
                <a:gd name="T105" fmla="*/ 201849 h 7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83" h="737">
                  <a:moveTo>
                    <a:pt x="361" y="297"/>
                  </a:moveTo>
                  <a:lnTo>
                    <a:pt x="361" y="297"/>
                  </a:lnTo>
                  <a:cubicBezTo>
                    <a:pt x="209" y="297"/>
                    <a:pt x="209" y="297"/>
                    <a:pt x="209" y="297"/>
                  </a:cubicBezTo>
                  <a:cubicBezTo>
                    <a:pt x="210" y="249"/>
                    <a:pt x="216" y="205"/>
                    <a:pt x="227" y="164"/>
                  </a:cubicBezTo>
                  <a:cubicBezTo>
                    <a:pt x="361" y="164"/>
                    <a:pt x="361" y="164"/>
                    <a:pt x="361" y="164"/>
                  </a:cubicBezTo>
                  <a:lnTo>
                    <a:pt x="361" y="297"/>
                  </a:lnTo>
                  <a:close/>
                  <a:moveTo>
                    <a:pt x="383" y="141"/>
                  </a:moveTo>
                  <a:lnTo>
                    <a:pt x="383" y="141"/>
                  </a:lnTo>
                  <a:cubicBezTo>
                    <a:pt x="509" y="141"/>
                    <a:pt x="509" y="141"/>
                    <a:pt x="509" y="141"/>
                  </a:cubicBezTo>
                  <a:cubicBezTo>
                    <a:pt x="481" y="61"/>
                    <a:pt x="436" y="6"/>
                    <a:pt x="382" y="0"/>
                  </a:cubicBezTo>
                  <a:lnTo>
                    <a:pt x="383" y="1"/>
                  </a:lnTo>
                  <a:lnTo>
                    <a:pt x="383" y="141"/>
                  </a:lnTo>
                  <a:close/>
                  <a:moveTo>
                    <a:pt x="517" y="164"/>
                  </a:moveTo>
                  <a:lnTo>
                    <a:pt x="517" y="164"/>
                  </a:lnTo>
                  <a:cubicBezTo>
                    <a:pt x="383" y="164"/>
                    <a:pt x="383" y="164"/>
                    <a:pt x="383" y="164"/>
                  </a:cubicBezTo>
                  <a:cubicBezTo>
                    <a:pt x="383" y="297"/>
                    <a:pt x="383" y="297"/>
                    <a:pt x="383" y="297"/>
                  </a:cubicBezTo>
                  <a:cubicBezTo>
                    <a:pt x="534" y="297"/>
                    <a:pt x="534" y="297"/>
                    <a:pt x="534" y="297"/>
                  </a:cubicBezTo>
                  <a:cubicBezTo>
                    <a:pt x="534" y="249"/>
                    <a:pt x="527" y="205"/>
                    <a:pt x="517" y="164"/>
                  </a:cubicBezTo>
                  <a:close/>
                  <a:moveTo>
                    <a:pt x="361" y="141"/>
                  </a:moveTo>
                  <a:lnTo>
                    <a:pt x="361" y="141"/>
                  </a:lnTo>
                  <a:cubicBezTo>
                    <a:pt x="361" y="1"/>
                    <a:pt x="361" y="1"/>
                    <a:pt x="361" y="1"/>
                  </a:cubicBezTo>
                  <a:lnTo>
                    <a:pt x="361" y="0"/>
                  </a:lnTo>
                  <a:cubicBezTo>
                    <a:pt x="307" y="6"/>
                    <a:pt x="262" y="61"/>
                    <a:pt x="235" y="141"/>
                  </a:cubicBezTo>
                  <a:lnTo>
                    <a:pt x="361" y="141"/>
                  </a:lnTo>
                  <a:close/>
                  <a:moveTo>
                    <a:pt x="203" y="164"/>
                  </a:moveTo>
                  <a:lnTo>
                    <a:pt x="203" y="164"/>
                  </a:lnTo>
                  <a:cubicBezTo>
                    <a:pt x="97" y="164"/>
                    <a:pt x="97" y="164"/>
                    <a:pt x="97" y="164"/>
                  </a:cubicBezTo>
                  <a:cubicBezTo>
                    <a:pt x="75" y="205"/>
                    <a:pt x="63" y="249"/>
                    <a:pt x="62" y="297"/>
                  </a:cubicBezTo>
                  <a:cubicBezTo>
                    <a:pt x="186" y="297"/>
                    <a:pt x="186" y="297"/>
                    <a:pt x="186" y="297"/>
                  </a:cubicBezTo>
                  <a:cubicBezTo>
                    <a:pt x="186" y="249"/>
                    <a:pt x="192" y="205"/>
                    <a:pt x="203" y="164"/>
                  </a:cubicBezTo>
                  <a:close/>
                  <a:moveTo>
                    <a:pt x="288" y="10"/>
                  </a:moveTo>
                  <a:lnTo>
                    <a:pt x="288" y="10"/>
                  </a:lnTo>
                  <a:cubicBezTo>
                    <a:pt x="214" y="31"/>
                    <a:pt x="151" y="78"/>
                    <a:pt x="111" y="141"/>
                  </a:cubicBezTo>
                  <a:cubicBezTo>
                    <a:pt x="210" y="141"/>
                    <a:pt x="210" y="141"/>
                    <a:pt x="210" y="141"/>
                  </a:cubicBezTo>
                  <a:cubicBezTo>
                    <a:pt x="227" y="85"/>
                    <a:pt x="254" y="39"/>
                    <a:pt x="288" y="10"/>
                  </a:cubicBezTo>
                  <a:close/>
                  <a:moveTo>
                    <a:pt x="633" y="141"/>
                  </a:moveTo>
                  <a:lnTo>
                    <a:pt x="633" y="141"/>
                  </a:lnTo>
                  <a:cubicBezTo>
                    <a:pt x="592" y="78"/>
                    <a:pt x="529" y="30"/>
                    <a:pt x="454" y="10"/>
                  </a:cubicBezTo>
                  <a:cubicBezTo>
                    <a:pt x="487" y="39"/>
                    <a:pt x="515" y="85"/>
                    <a:pt x="533" y="141"/>
                  </a:cubicBezTo>
                  <a:lnTo>
                    <a:pt x="633" y="141"/>
                  </a:lnTo>
                  <a:close/>
                  <a:moveTo>
                    <a:pt x="558" y="297"/>
                  </a:moveTo>
                  <a:lnTo>
                    <a:pt x="558" y="297"/>
                  </a:lnTo>
                  <a:cubicBezTo>
                    <a:pt x="682" y="297"/>
                    <a:pt x="682" y="297"/>
                    <a:pt x="682" y="297"/>
                  </a:cubicBezTo>
                  <a:cubicBezTo>
                    <a:pt x="680" y="249"/>
                    <a:pt x="668" y="205"/>
                    <a:pt x="647" y="164"/>
                  </a:cubicBezTo>
                  <a:cubicBezTo>
                    <a:pt x="540" y="164"/>
                    <a:pt x="540" y="164"/>
                    <a:pt x="540" y="164"/>
                  </a:cubicBezTo>
                  <a:cubicBezTo>
                    <a:pt x="551" y="205"/>
                    <a:pt x="557" y="249"/>
                    <a:pt x="558" y="297"/>
                  </a:cubicBezTo>
                  <a:close/>
                  <a:moveTo>
                    <a:pt x="630" y="539"/>
                  </a:moveTo>
                  <a:lnTo>
                    <a:pt x="630" y="539"/>
                  </a:lnTo>
                  <a:cubicBezTo>
                    <a:pt x="614" y="534"/>
                    <a:pt x="593" y="538"/>
                    <a:pt x="565" y="551"/>
                  </a:cubicBezTo>
                  <a:cubicBezTo>
                    <a:pt x="557" y="555"/>
                    <a:pt x="549" y="561"/>
                    <a:pt x="539" y="568"/>
                  </a:cubicBezTo>
                  <a:cubicBezTo>
                    <a:pt x="509" y="587"/>
                    <a:pt x="470" y="613"/>
                    <a:pt x="436" y="613"/>
                  </a:cubicBezTo>
                  <a:cubicBezTo>
                    <a:pt x="434" y="613"/>
                    <a:pt x="434" y="613"/>
                    <a:pt x="434" y="613"/>
                  </a:cubicBezTo>
                  <a:cubicBezTo>
                    <a:pt x="403" y="612"/>
                    <a:pt x="370" y="600"/>
                    <a:pt x="341" y="590"/>
                  </a:cubicBezTo>
                  <a:cubicBezTo>
                    <a:pt x="327" y="585"/>
                    <a:pt x="313" y="579"/>
                    <a:pt x="299" y="573"/>
                  </a:cubicBezTo>
                  <a:cubicBezTo>
                    <a:pt x="273" y="563"/>
                    <a:pt x="276" y="553"/>
                    <a:pt x="277" y="550"/>
                  </a:cubicBezTo>
                  <a:cubicBezTo>
                    <a:pt x="279" y="543"/>
                    <a:pt x="294" y="544"/>
                    <a:pt x="305" y="546"/>
                  </a:cubicBezTo>
                  <a:cubicBezTo>
                    <a:pt x="344" y="553"/>
                    <a:pt x="367" y="560"/>
                    <a:pt x="383" y="565"/>
                  </a:cubicBezTo>
                  <a:cubicBezTo>
                    <a:pt x="391" y="567"/>
                    <a:pt x="397" y="569"/>
                    <a:pt x="402" y="571"/>
                  </a:cubicBezTo>
                  <a:cubicBezTo>
                    <a:pt x="421" y="575"/>
                    <a:pt x="446" y="575"/>
                    <a:pt x="463" y="563"/>
                  </a:cubicBezTo>
                  <a:cubicBezTo>
                    <a:pt x="479" y="551"/>
                    <a:pt x="481" y="529"/>
                    <a:pt x="476" y="513"/>
                  </a:cubicBezTo>
                  <a:cubicBezTo>
                    <a:pt x="470" y="496"/>
                    <a:pt x="456" y="483"/>
                    <a:pt x="436" y="476"/>
                  </a:cubicBezTo>
                  <a:cubicBezTo>
                    <a:pt x="401" y="466"/>
                    <a:pt x="304" y="442"/>
                    <a:pt x="274" y="442"/>
                  </a:cubicBezTo>
                  <a:cubicBezTo>
                    <a:pt x="184" y="442"/>
                    <a:pt x="107" y="493"/>
                    <a:pt x="36" y="545"/>
                  </a:cubicBezTo>
                  <a:cubicBezTo>
                    <a:pt x="25" y="552"/>
                    <a:pt x="15" y="561"/>
                    <a:pt x="4" y="569"/>
                  </a:cubicBezTo>
                  <a:cubicBezTo>
                    <a:pt x="1" y="572"/>
                    <a:pt x="0" y="577"/>
                    <a:pt x="3" y="580"/>
                  </a:cubicBezTo>
                  <a:cubicBezTo>
                    <a:pt x="93" y="711"/>
                    <a:pt x="93" y="711"/>
                    <a:pt x="93" y="711"/>
                  </a:cubicBezTo>
                  <a:cubicBezTo>
                    <a:pt x="95" y="715"/>
                    <a:pt x="99" y="716"/>
                    <a:pt x="103" y="714"/>
                  </a:cubicBezTo>
                  <a:cubicBezTo>
                    <a:pt x="143" y="699"/>
                    <a:pt x="188" y="694"/>
                    <a:pt x="232" y="701"/>
                  </a:cubicBezTo>
                  <a:cubicBezTo>
                    <a:pt x="253" y="703"/>
                    <a:pt x="272" y="710"/>
                    <a:pt x="292" y="717"/>
                  </a:cubicBezTo>
                  <a:cubicBezTo>
                    <a:pt x="308" y="722"/>
                    <a:pt x="325" y="727"/>
                    <a:pt x="343" y="730"/>
                  </a:cubicBezTo>
                  <a:cubicBezTo>
                    <a:pt x="357" y="733"/>
                    <a:pt x="373" y="736"/>
                    <a:pt x="388" y="736"/>
                  </a:cubicBezTo>
                  <a:cubicBezTo>
                    <a:pt x="406" y="736"/>
                    <a:pt x="425" y="732"/>
                    <a:pt x="444" y="728"/>
                  </a:cubicBezTo>
                  <a:cubicBezTo>
                    <a:pt x="505" y="715"/>
                    <a:pt x="591" y="653"/>
                    <a:pt x="624" y="628"/>
                  </a:cubicBezTo>
                  <a:cubicBezTo>
                    <a:pt x="626" y="627"/>
                    <a:pt x="626" y="627"/>
                    <a:pt x="626" y="627"/>
                  </a:cubicBezTo>
                  <a:cubicBezTo>
                    <a:pt x="643" y="615"/>
                    <a:pt x="666" y="585"/>
                    <a:pt x="653" y="559"/>
                  </a:cubicBezTo>
                  <a:cubicBezTo>
                    <a:pt x="648" y="549"/>
                    <a:pt x="641" y="542"/>
                    <a:pt x="630" y="539"/>
                  </a:cubicBezTo>
                  <a:close/>
                  <a:moveTo>
                    <a:pt x="62" y="321"/>
                  </a:moveTo>
                  <a:lnTo>
                    <a:pt x="62" y="321"/>
                  </a:lnTo>
                  <a:cubicBezTo>
                    <a:pt x="63" y="363"/>
                    <a:pt x="76" y="410"/>
                    <a:pt x="94" y="448"/>
                  </a:cubicBezTo>
                  <a:cubicBezTo>
                    <a:pt x="99" y="445"/>
                    <a:pt x="103" y="443"/>
                    <a:pt x="109" y="440"/>
                  </a:cubicBezTo>
                  <a:cubicBezTo>
                    <a:pt x="137" y="426"/>
                    <a:pt x="166" y="416"/>
                    <a:pt x="194" y="410"/>
                  </a:cubicBezTo>
                  <a:cubicBezTo>
                    <a:pt x="193" y="408"/>
                    <a:pt x="193" y="407"/>
                    <a:pt x="193" y="407"/>
                  </a:cubicBezTo>
                  <a:cubicBezTo>
                    <a:pt x="188" y="378"/>
                    <a:pt x="186" y="350"/>
                    <a:pt x="186" y="321"/>
                  </a:cubicBezTo>
                  <a:lnTo>
                    <a:pt x="62" y="321"/>
                  </a:lnTo>
                  <a:close/>
                  <a:moveTo>
                    <a:pt x="222" y="403"/>
                  </a:moveTo>
                  <a:lnTo>
                    <a:pt x="222" y="403"/>
                  </a:lnTo>
                  <a:cubicBezTo>
                    <a:pt x="268" y="397"/>
                    <a:pt x="319" y="399"/>
                    <a:pt x="361" y="410"/>
                  </a:cubicBezTo>
                  <a:cubicBezTo>
                    <a:pt x="361" y="321"/>
                    <a:pt x="361" y="321"/>
                    <a:pt x="361" y="321"/>
                  </a:cubicBezTo>
                  <a:cubicBezTo>
                    <a:pt x="209" y="321"/>
                    <a:pt x="209" y="321"/>
                    <a:pt x="209" y="321"/>
                  </a:cubicBezTo>
                  <a:cubicBezTo>
                    <a:pt x="210" y="346"/>
                    <a:pt x="213" y="380"/>
                    <a:pt x="217" y="406"/>
                  </a:cubicBezTo>
                  <a:cubicBezTo>
                    <a:pt x="219" y="405"/>
                    <a:pt x="220" y="405"/>
                    <a:pt x="222" y="403"/>
                  </a:cubicBezTo>
                  <a:close/>
                  <a:moveTo>
                    <a:pt x="446" y="445"/>
                  </a:moveTo>
                  <a:lnTo>
                    <a:pt x="446" y="445"/>
                  </a:lnTo>
                  <a:cubicBezTo>
                    <a:pt x="456" y="450"/>
                    <a:pt x="467" y="456"/>
                    <a:pt x="477" y="460"/>
                  </a:cubicBezTo>
                  <a:cubicBezTo>
                    <a:pt x="489" y="465"/>
                    <a:pt x="500" y="469"/>
                    <a:pt x="512" y="473"/>
                  </a:cubicBezTo>
                  <a:cubicBezTo>
                    <a:pt x="527" y="426"/>
                    <a:pt x="533" y="377"/>
                    <a:pt x="534" y="321"/>
                  </a:cubicBezTo>
                  <a:cubicBezTo>
                    <a:pt x="382" y="321"/>
                    <a:pt x="382" y="321"/>
                    <a:pt x="382" y="321"/>
                  </a:cubicBezTo>
                  <a:cubicBezTo>
                    <a:pt x="382" y="321"/>
                    <a:pt x="383" y="402"/>
                    <a:pt x="383" y="417"/>
                  </a:cubicBezTo>
                  <a:cubicBezTo>
                    <a:pt x="404" y="424"/>
                    <a:pt x="425" y="435"/>
                    <a:pt x="446" y="445"/>
                  </a:cubicBezTo>
                  <a:close/>
                  <a:moveTo>
                    <a:pt x="533" y="481"/>
                  </a:moveTo>
                  <a:lnTo>
                    <a:pt x="533" y="481"/>
                  </a:lnTo>
                  <a:cubicBezTo>
                    <a:pt x="558" y="488"/>
                    <a:pt x="585" y="494"/>
                    <a:pt x="615" y="499"/>
                  </a:cubicBezTo>
                  <a:cubicBezTo>
                    <a:pt x="621" y="493"/>
                    <a:pt x="627" y="486"/>
                    <a:pt x="628" y="484"/>
                  </a:cubicBezTo>
                  <a:cubicBezTo>
                    <a:pt x="664" y="434"/>
                    <a:pt x="680" y="382"/>
                    <a:pt x="682" y="321"/>
                  </a:cubicBezTo>
                  <a:cubicBezTo>
                    <a:pt x="558" y="321"/>
                    <a:pt x="558" y="321"/>
                    <a:pt x="558" y="321"/>
                  </a:cubicBezTo>
                  <a:cubicBezTo>
                    <a:pt x="557" y="380"/>
                    <a:pt x="550" y="431"/>
                    <a:pt x="533" y="4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828800">
                <a:defRPr/>
              </a:pPr>
              <a:endParaRPr lang="en-US" sz="3600">
                <a:solidFill>
                  <a:srgbClr val="212E35"/>
                </a:solidFill>
                <a:latin typeface="Calibri" panose="020F0502020204030204"/>
                <a:sym typeface="Calibri"/>
              </a:endParaRPr>
            </a:p>
          </p:txBody>
        </p:sp>
      </p:grpSp>
      <p:grpSp>
        <p:nvGrpSpPr>
          <p:cNvPr id="37" name="Group 36"/>
          <p:cNvGrpSpPr>
            <a:grpSpLocks noChangeAspect="1"/>
          </p:cNvGrpSpPr>
          <p:nvPr/>
        </p:nvGrpSpPr>
        <p:grpSpPr>
          <a:xfrm>
            <a:off x="14119163" y="2239078"/>
            <a:ext cx="1135604" cy="1135600"/>
            <a:chOff x="6522871" y="3618247"/>
            <a:chExt cx="429822" cy="429821"/>
          </a:xfrm>
        </p:grpSpPr>
        <p:sp>
          <p:nvSpPr>
            <p:cNvPr id="38" name="Freeform 28"/>
            <p:cNvSpPr>
              <a:spLocks noChangeArrowheads="1"/>
            </p:cNvSpPr>
            <p:nvPr/>
          </p:nvSpPr>
          <p:spPr bwMode="auto">
            <a:xfrm>
              <a:off x="6522871" y="3618247"/>
              <a:ext cx="429822" cy="429821"/>
            </a:xfrm>
            <a:custGeom>
              <a:avLst/>
              <a:gdLst>
                <a:gd name="T0" fmla="*/ 1023 w 1024"/>
                <a:gd name="T1" fmla="*/ 511 h 1024"/>
                <a:gd name="T2" fmla="*/ 1023 w 1024"/>
                <a:gd name="T3" fmla="*/ 511 h 1024"/>
                <a:gd name="T4" fmla="*/ 511 w 1024"/>
                <a:gd name="T5" fmla="*/ 1023 h 1024"/>
                <a:gd name="T6" fmla="*/ 0 w 1024"/>
                <a:gd name="T7" fmla="*/ 511 h 1024"/>
                <a:gd name="T8" fmla="*/ 511 w 1024"/>
                <a:gd name="T9" fmla="*/ 0 h 1024"/>
                <a:gd name="T10" fmla="*/ 1023 w 1024"/>
                <a:gd name="T11" fmla="*/ 511 h 1024"/>
              </a:gdLst>
              <a:ahLst/>
              <a:cxnLst>
                <a:cxn ang="0">
                  <a:pos x="T0" y="T1"/>
                </a:cxn>
                <a:cxn ang="0">
                  <a:pos x="T2" y="T3"/>
                </a:cxn>
                <a:cxn ang="0">
                  <a:pos x="T4" y="T5"/>
                </a:cxn>
                <a:cxn ang="0">
                  <a:pos x="T6" y="T7"/>
                </a:cxn>
                <a:cxn ang="0">
                  <a:pos x="T8" y="T9"/>
                </a:cxn>
                <a:cxn ang="0">
                  <a:pos x="T10" y="T11"/>
                </a:cxn>
              </a:cxnLst>
              <a:rect l="0" t="0" r="r" b="b"/>
              <a:pathLst>
                <a:path w="1024" h="1024">
                  <a:moveTo>
                    <a:pt x="1023" y="511"/>
                  </a:moveTo>
                  <a:lnTo>
                    <a:pt x="1023" y="511"/>
                  </a:lnTo>
                  <a:cubicBezTo>
                    <a:pt x="1023" y="793"/>
                    <a:pt x="793" y="1023"/>
                    <a:pt x="511" y="1023"/>
                  </a:cubicBezTo>
                  <a:cubicBezTo>
                    <a:pt x="229" y="1023"/>
                    <a:pt x="0" y="793"/>
                    <a:pt x="0" y="511"/>
                  </a:cubicBezTo>
                  <a:cubicBezTo>
                    <a:pt x="0" y="229"/>
                    <a:pt x="229" y="0"/>
                    <a:pt x="511" y="0"/>
                  </a:cubicBezTo>
                  <a:cubicBezTo>
                    <a:pt x="793" y="0"/>
                    <a:pt x="1023" y="229"/>
                    <a:pt x="1023"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800">
                <a:defRPr/>
              </a:pPr>
              <a:endParaRPr lang="en-US" sz="3600">
                <a:solidFill>
                  <a:srgbClr val="212E35"/>
                </a:solidFill>
                <a:latin typeface="Calibri" panose="020F0502020204030204"/>
                <a:sym typeface="Calibri"/>
              </a:endParaRPr>
            </a:p>
          </p:txBody>
        </p:sp>
        <p:sp>
          <p:nvSpPr>
            <p:cNvPr id="39" name="Freeform 57"/>
            <p:cNvSpPr>
              <a:spLocks noChangeArrowheads="1"/>
            </p:cNvSpPr>
            <p:nvPr/>
          </p:nvSpPr>
          <p:spPr bwMode="auto">
            <a:xfrm>
              <a:off x="6619210" y="3692294"/>
              <a:ext cx="238995" cy="261228"/>
            </a:xfrm>
            <a:custGeom>
              <a:avLst/>
              <a:gdLst>
                <a:gd name="T0" fmla="*/ 545 w 571"/>
                <a:gd name="T1" fmla="*/ 525 h 620"/>
                <a:gd name="T2" fmla="*/ 78 w 571"/>
                <a:gd name="T3" fmla="*/ 549 h 620"/>
                <a:gd name="T4" fmla="*/ 54 w 571"/>
                <a:gd name="T5" fmla="*/ 619 h 620"/>
                <a:gd name="T6" fmla="*/ 31 w 571"/>
                <a:gd name="T7" fmla="*/ 549 h 620"/>
                <a:gd name="T8" fmla="*/ 0 w 571"/>
                <a:gd name="T9" fmla="*/ 525 h 620"/>
                <a:gd name="T10" fmla="*/ 31 w 571"/>
                <a:gd name="T11" fmla="*/ 502 h 620"/>
                <a:gd name="T12" fmla="*/ 54 w 571"/>
                <a:gd name="T13" fmla="*/ 14 h 620"/>
                <a:gd name="T14" fmla="*/ 78 w 571"/>
                <a:gd name="T15" fmla="*/ 502 h 620"/>
                <a:gd name="T16" fmla="*/ 545 w 571"/>
                <a:gd name="T17" fmla="*/ 525 h 620"/>
                <a:gd name="T18" fmla="*/ 422 w 571"/>
                <a:gd name="T19" fmla="*/ 492 h 620"/>
                <a:gd name="T20" fmla="*/ 422 w 571"/>
                <a:gd name="T21" fmla="*/ 445 h 620"/>
                <a:gd name="T22" fmla="*/ 123 w 571"/>
                <a:gd name="T23" fmla="*/ 146 h 620"/>
                <a:gd name="T24" fmla="*/ 422 w 571"/>
                <a:gd name="T25" fmla="*/ 492 h 620"/>
                <a:gd name="T26" fmla="*/ 403 w 571"/>
                <a:gd name="T27" fmla="*/ 84 h 620"/>
                <a:gd name="T28" fmla="*/ 347 w 571"/>
                <a:gd name="T29" fmla="*/ 73 h 620"/>
                <a:gd name="T30" fmla="*/ 401 w 571"/>
                <a:gd name="T31" fmla="*/ 37 h 620"/>
                <a:gd name="T32" fmla="*/ 415 w 571"/>
                <a:gd name="T33" fmla="*/ 27 h 620"/>
                <a:gd name="T34" fmla="*/ 409 w 571"/>
                <a:gd name="T35" fmla="*/ 5 h 620"/>
                <a:gd name="T36" fmla="*/ 334 w 571"/>
                <a:gd name="T37" fmla="*/ 17 h 620"/>
                <a:gd name="T38" fmla="*/ 315 w 571"/>
                <a:gd name="T39" fmla="*/ 84 h 620"/>
                <a:gd name="T40" fmla="*/ 287 w 571"/>
                <a:gd name="T41" fmla="*/ 95 h 620"/>
                <a:gd name="T42" fmla="*/ 297 w 571"/>
                <a:gd name="T43" fmla="*/ 116 h 620"/>
                <a:gd name="T44" fmla="*/ 315 w 571"/>
                <a:gd name="T45" fmla="*/ 281 h 620"/>
                <a:gd name="T46" fmla="*/ 337 w 571"/>
                <a:gd name="T47" fmla="*/ 292 h 620"/>
                <a:gd name="T48" fmla="*/ 347 w 571"/>
                <a:gd name="T49" fmla="*/ 116 h 620"/>
                <a:gd name="T50" fmla="*/ 414 w 571"/>
                <a:gd name="T51" fmla="*/ 105 h 620"/>
                <a:gd name="T52" fmla="*/ 403 w 571"/>
                <a:gd name="T53" fmla="*/ 84 h 620"/>
                <a:gd name="T54" fmla="*/ 567 w 571"/>
                <a:gd name="T55" fmla="*/ 275 h 620"/>
                <a:gd name="T56" fmla="*/ 565 w 571"/>
                <a:gd name="T57" fmla="*/ 143 h 620"/>
                <a:gd name="T58" fmla="*/ 557 w 571"/>
                <a:gd name="T59" fmla="*/ 126 h 620"/>
                <a:gd name="T60" fmla="*/ 539 w 571"/>
                <a:gd name="T61" fmla="*/ 130 h 620"/>
                <a:gd name="T62" fmla="*/ 446 w 571"/>
                <a:gd name="T63" fmla="*/ 130 h 620"/>
                <a:gd name="T64" fmla="*/ 426 w 571"/>
                <a:gd name="T65" fmla="*/ 126 h 620"/>
                <a:gd name="T66" fmla="*/ 419 w 571"/>
                <a:gd name="T67" fmla="*/ 143 h 620"/>
                <a:gd name="T68" fmla="*/ 417 w 571"/>
                <a:gd name="T69" fmla="*/ 275 h 620"/>
                <a:gd name="T70" fmla="*/ 424 w 571"/>
                <a:gd name="T71" fmla="*/ 292 h 620"/>
                <a:gd name="T72" fmla="*/ 443 w 571"/>
                <a:gd name="T73" fmla="*/ 287 h 620"/>
                <a:gd name="T74" fmla="*/ 540 w 571"/>
                <a:gd name="T75" fmla="*/ 287 h 620"/>
                <a:gd name="T76" fmla="*/ 560 w 571"/>
                <a:gd name="T77" fmla="*/ 292 h 620"/>
                <a:gd name="T78" fmla="*/ 567 w 571"/>
                <a:gd name="T79" fmla="*/ 27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1" h="620">
                  <a:moveTo>
                    <a:pt x="545" y="525"/>
                  </a:moveTo>
                  <a:lnTo>
                    <a:pt x="545" y="525"/>
                  </a:lnTo>
                  <a:cubicBezTo>
                    <a:pt x="545" y="538"/>
                    <a:pt x="535" y="549"/>
                    <a:pt x="522" y="549"/>
                  </a:cubicBezTo>
                  <a:cubicBezTo>
                    <a:pt x="78" y="549"/>
                    <a:pt x="78" y="549"/>
                    <a:pt x="78" y="549"/>
                  </a:cubicBezTo>
                  <a:cubicBezTo>
                    <a:pt x="78" y="595"/>
                    <a:pt x="78" y="595"/>
                    <a:pt x="78" y="595"/>
                  </a:cubicBezTo>
                  <a:cubicBezTo>
                    <a:pt x="78" y="608"/>
                    <a:pt x="67" y="619"/>
                    <a:pt x="54" y="619"/>
                  </a:cubicBezTo>
                  <a:cubicBezTo>
                    <a:pt x="41" y="619"/>
                    <a:pt x="31" y="608"/>
                    <a:pt x="31" y="595"/>
                  </a:cubicBezTo>
                  <a:cubicBezTo>
                    <a:pt x="31" y="549"/>
                    <a:pt x="31" y="549"/>
                    <a:pt x="31" y="549"/>
                  </a:cubicBezTo>
                  <a:cubicBezTo>
                    <a:pt x="24" y="549"/>
                    <a:pt x="24" y="549"/>
                    <a:pt x="24" y="549"/>
                  </a:cubicBezTo>
                  <a:cubicBezTo>
                    <a:pt x="11" y="549"/>
                    <a:pt x="0" y="538"/>
                    <a:pt x="0" y="525"/>
                  </a:cubicBezTo>
                  <a:cubicBezTo>
                    <a:pt x="0" y="512"/>
                    <a:pt x="11" y="502"/>
                    <a:pt x="24" y="502"/>
                  </a:cubicBezTo>
                  <a:cubicBezTo>
                    <a:pt x="31" y="502"/>
                    <a:pt x="31" y="502"/>
                    <a:pt x="31" y="502"/>
                  </a:cubicBezTo>
                  <a:cubicBezTo>
                    <a:pt x="31" y="38"/>
                    <a:pt x="31" y="38"/>
                    <a:pt x="31" y="38"/>
                  </a:cubicBezTo>
                  <a:cubicBezTo>
                    <a:pt x="31" y="24"/>
                    <a:pt x="41" y="14"/>
                    <a:pt x="54" y="14"/>
                  </a:cubicBezTo>
                  <a:cubicBezTo>
                    <a:pt x="67" y="14"/>
                    <a:pt x="78" y="24"/>
                    <a:pt x="78" y="38"/>
                  </a:cubicBezTo>
                  <a:cubicBezTo>
                    <a:pt x="78" y="502"/>
                    <a:pt x="78" y="502"/>
                    <a:pt x="78" y="502"/>
                  </a:cubicBezTo>
                  <a:cubicBezTo>
                    <a:pt x="522" y="502"/>
                    <a:pt x="522" y="502"/>
                    <a:pt x="522" y="502"/>
                  </a:cubicBezTo>
                  <a:cubicBezTo>
                    <a:pt x="535" y="502"/>
                    <a:pt x="545" y="512"/>
                    <a:pt x="545" y="525"/>
                  </a:cubicBezTo>
                  <a:close/>
                  <a:moveTo>
                    <a:pt x="422" y="492"/>
                  </a:moveTo>
                  <a:lnTo>
                    <a:pt x="422" y="492"/>
                  </a:lnTo>
                  <a:cubicBezTo>
                    <a:pt x="435" y="492"/>
                    <a:pt x="446" y="481"/>
                    <a:pt x="446" y="468"/>
                  </a:cubicBezTo>
                  <a:cubicBezTo>
                    <a:pt x="446" y="455"/>
                    <a:pt x="435" y="445"/>
                    <a:pt x="422" y="445"/>
                  </a:cubicBezTo>
                  <a:cubicBezTo>
                    <a:pt x="270" y="445"/>
                    <a:pt x="146" y="321"/>
                    <a:pt x="146" y="169"/>
                  </a:cubicBezTo>
                  <a:cubicBezTo>
                    <a:pt x="146" y="156"/>
                    <a:pt x="136" y="146"/>
                    <a:pt x="123" y="146"/>
                  </a:cubicBezTo>
                  <a:cubicBezTo>
                    <a:pt x="111" y="146"/>
                    <a:pt x="100" y="156"/>
                    <a:pt x="100" y="169"/>
                  </a:cubicBezTo>
                  <a:cubicBezTo>
                    <a:pt x="100" y="347"/>
                    <a:pt x="244" y="492"/>
                    <a:pt x="422" y="492"/>
                  </a:cubicBezTo>
                  <a:close/>
                  <a:moveTo>
                    <a:pt x="403" y="84"/>
                  </a:moveTo>
                  <a:lnTo>
                    <a:pt x="403" y="84"/>
                  </a:lnTo>
                  <a:cubicBezTo>
                    <a:pt x="347" y="84"/>
                    <a:pt x="347" y="84"/>
                    <a:pt x="347" y="84"/>
                  </a:cubicBezTo>
                  <a:cubicBezTo>
                    <a:pt x="347" y="73"/>
                    <a:pt x="347" y="73"/>
                    <a:pt x="347" y="73"/>
                  </a:cubicBezTo>
                  <a:cubicBezTo>
                    <a:pt x="347" y="37"/>
                    <a:pt x="364" y="32"/>
                    <a:pt x="377" y="32"/>
                  </a:cubicBezTo>
                  <a:cubicBezTo>
                    <a:pt x="387" y="32"/>
                    <a:pt x="394" y="33"/>
                    <a:pt x="401" y="37"/>
                  </a:cubicBezTo>
                  <a:cubicBezTo>
                    <a:pt x="404" y="38"/>
                    <a:pt x="408" y="37"/>
                    <a:pt x="411" y="36"/>
                  </a:cubicBezTo>
                  <a:cubicBezTo>
                    <a:pt x="413" y="33"/>
                    <a:pt x="415" y="30"/>
                    <a:pt x="415" y="27"/>
                  </a:cubicBezTo>
                  <a:cubicBezTo>
                    <a:pt x="415" y="16"/>
                    <a:pt x="415" y="16"/>
                    <a:pt x="415" y="16"/>
                  </a:cubicBezTo>
                  <a:cubicBezTo>
                    <a:pt x="415" y="11"/>
                    <a:pt x="412" y="7"/>
                    <a:pt x="409" y="5"/>
                  </a:cubicBezTo>
                  <a:cubicBezTo>
                    <a:pt x="398" y="2"/>
                    <a:pt x="389" y="0"/>
                    <a:pt x="377" y="0"/>
                  </a:cubicBezTo>
                  <a:cubicBezTo>
                    <a:pt x="360" y="0"/>
                    <a:pt x="345" y="6"/>
                    <a:pt x="334" y="17"/>
                  </a:cubicBezTo>
                  <a:cubicBezTo>
                    <a:pt x="321" y="29"/>
                    <a:pt x="315" y="48"/>
                    <a:pt x="315" y="72"/>
                  </a:cubicBezTo>
                  <a:cubicBezTo>
                    <a:pt x="315" y="84"/>
                    <a:pt x="315" y="84"/>
                    <a:pt x="315" y="84"/>
                  </a:cubicBezTo>
                  <a:cubicBezTo>
                    <a:pt x="297" y="84"/>
                    <a:pt x="297" y="84"/>
                    <a:pt x="297" y="84"/>
                  </a:cubicBezTo>
                  <a:cubicBezTo>
                    <a:pt x="291" y="84"/>
                    <a:pt x="287" y="90"/>
                    <a:pt x="287" y="95"/>
                  </a:cubicBezTo>
                  <a:cubicBezTo>
                    <a:pt x="287" y="105"/>
                    <a:pt x="287" y="105"/>
                    <a:pt x="287" y="105"/>
                  </a:cubicBezTo>
                  <a:cubicBezTo>
                    <a:pt x="287" y="112"/>
                    <a:pt x="291" y="116"/>
                    <a:pt x="297" y="116"/>
                  </a:cubicBezTo>
                  <a:cubicBezTo>
                    <a:pt x="315" y="116"/>
                    <a:pt x="315" y="116"/>
                    <a:pt x="315" y="116"/>
                  </a:cubicBezTo>
                  <a:cubicBezTo>
                    <a:pt x="315" y="281"/>
                    <a:pt x="315" y="281"/>
                    <a:pt x="315" y="281"/>
                  </a:cubicBezTo>
                  <a:cubicBezTo>
                    <a:pt x="315" y="286"/>
                    <a:pt x="319" y="292"/>
                    <a:pt x="325" y="292"/>
                  </a:cubicBezTo>
                  <a:cubicBezTo>
                    <a:pt x="337" y="292"/>
                    <a:pt x="337" y="292"/>
                    <a:pt x="337" y="292"/>
                  </a:cubicBezTo>
                  <a:cubicBezTo>
                    <a:pt x="343" y="292"/>
                    <a:pt x="347" y="286"/>
                    <a:pt x="347" y="281"/>
                  </a:cubicBezTo>
                  <a:cubicBezTo>
                    <a:pt x="347" y="116"/>
                    <a:pt x="347" y="116"/>
                    <a:pt x="347" y="116"/>
                  </a:cubicBezTo>
                  <a:cubicBezTo>
                    <a:pt x="403" y="116"/>
                    <a:pt x="403" y="116"/>
                    <a:pt x="403" y="116"/>
                  </a:cubicBezTo>
                  <a:cubicBezTo>
                    <a:pt x="410" y="116"/>
                    <a:pt x="414" y="112"/>
                    <a:pt x="414" y="105"/>
                  </a:cubicBezTo>
                  <a:cubicBezTo>
                    <a:pt x="414" y="95"/>
                    <a:pt x="414" y="95"/>
                    <a:pt x="414" y="95"/>
                  </a:cubicBezTo>
                  <a:cubicBezTo>
                    <a:pt x="414" y="90"/>
                    <a:pt x="410" y="84"/>
                    <a:pt x="403" y="84"/>
                  </a:cubicBezTo>
                  <a:close/>
                  <a:moveTo>
                    <a:pt x="567" y="275"/>
                  </a:moveTo>
                  <a:lnTo>
                    <a:pt x="567" y="275"/>
                  </a:lnTo>
                  <a:cubicBezTo>
                    <a:pt x="511" y="207"/>
                    <a:pt x="511" y="207"/>
                    <a:pt x="511" y="207"/>
                  </a:cubicBezTo>
                  <a:cubicBezTo>
                    <a:pt x="565" y="143"/>
                    <a:pt x="565" y="143"/>
                    <a:pt x="565" y="143"/>
                  </a:cubicBezTo>
                  <a:cubicBezTo>
                    <a:pt x="568" y="140"/>
                    <a:pt x="568" y="135"/>
                    <a:pt x="566" y="132"/>
                  </a:cubicBezTo>
                  <a:cubicBezTo>
                    <a:pt x="565" y="128"/>
                    <a:pt x="561" y="126"/>
                    <a:pt x="557" y="126"/>
                  </a:cubicBezTo>
                  <a:cubicBezTo>
                    <a:pt x="546" y="126"/>
                    <a:pt x="546" y="126"/>
                    <a:pt x="546" y="126"/>
                  </a:cubicBezTo>
                  <a:cubicBezTo>
                    <a:pt x="543" y="126"/>
                    <a:pt x="540" y="127"/>
                    <a:pt x="539" y="130"/>
                  </a:cubicBezTo>
                  <a:cubicBezTo>
                    <a:pt x="492" y="185"/>
                    <a:pt x="492" y="185"/>
                    <a:pt x="492" y="185"/>
                  </a:cubicBezTo>
                  <a:cubicBezTo>
                    <a:pt x="446" y="130"/>
                    <a:pt x="446" y="130"/>
                    <a:pt x="446" y="130"/>
                  </a:cubicBezTo>
                  <a:cubicBezTo>
                    <a:pt x="444" y="127"/>
                    <a:pt x="441" y="126"/>
                    <a:pt x="438" y="126"/>
                  </a:cubicBezTo>
                  <a:cubicBezTo>
                    <a:pt x="426" y="126"/>
                    <a:pt x="426" y="126"/>
                    <a:pt x="426" y="126"/>
                  </a:cubicBezTo>
                  <a:cubicBezTo>
                    <a:pt x="423" y="126"/>
                    <a:pt x="419" y="128"/>
                    <a:pt x="417" y="132"/>
                  </a:cubicBezTo>
                  <a:cubicBezTo>
                    <a:pt x="416" y="135"/>
                    <a:pt x="416" y="140"/>
                    <a:pt x="419" y="143"/>
                  </a:cubicBezTo>
                  <a:cubicBezTo>
                    <a:pt x="473" y="207"/>
                    <a:pt x="473" y="207"/>
                    <a:pt x="473" y="207"/>
                  </a:cubicBezTo>
                  <a:cubicBezTo>
                    <a:pt x="417" y="275"/>
                    <a:pt x="417" y="275"/>
                    <a:pt x="417" y="275"/>
                  </a:cubicBezTo>
                  <a:cubicBezTo>
                    <a:pt x="414" y="278"/>
                    <a:pt x="414" y="282"/>
                    <a:pt x="415" y="285"/>
                  </a:cubicBezTo>
                  <a:cubicBezTo>
                    <a:pt x="417" y="290"/>
                    <a:pt x="420" y="292"/>
                    <a:pt x="424" y="292"/>
                  </a:cubicBezTo>
                  <a:cubicBezTo>
                    <a:pt x="436" y="292"/>
                    <a:pt x="436" y="292"/>
                    <a:pt x="436" y="292"/>
                  </a:cubicBezTo>
                  <a:cubicBezTo>
                    <a:pt x="438" y="292"/>
                    <a:pt x="441" y="290"/>
                    <a:pt x="443" y="287"/>
                  </a:cubicBezTo>
                  <a:cubicBezTo>
                    <a:pt x="492" y="229"/>
                    <a:pt x="492" y="229"/>
                    <a:pt x="492" y="229"/>
                  </a:cubicBezTo>
                  <a:cubicBezTo>
                    <a:pt x="540" y="287"/>
                    <a:pt x="540" y="287"/>
                    <a:pt x="540" y="287"/>
                  </a:cubicBezTo>
                  <a:cubicBezTo>
                    <a:pt x="542" y="290"/>
                    <a:pt x="545" y="292"/>
                    <a:pt x="548" y="292"/>
                  </a:cubicBezTo>
                  <a:cubicBezTo>
                    <a:pt x="560" y="292"/>
                    <a:pt x="560" y="292"/>
                    <a:pt x="560" y="292"/>
                  </a:cubicBezTo>
                  <a:cubicBezTo>
                    <a:pt x="564" y="292"/>
                    <a:pt x="567" y="290"/>
                    <a:pt x="569" y="285"/>
                  </a:cubicBezTo>
                  <a:cubicBezTo>
                    <a:pt x="570" y="282"/>
                    <a:pt x="570" y="278"/>
                    <a:pt x="567" y="275"/>
                  </a:cubicBezTo>
                  <a:close/>
                </a:path>
              </a:pathLst>
            </a:custGeom>
            <a:solidFill>
              <a:schemeClr val="bg1"/>
            </a:solidFill>
            <a:ln>
              <a:noFill/>
            </a:ln>
            <a:effectLst/>
          </p:spPr>
          <p:txBody>
            <a:bodyPr wrap="none" anchor="ctr"/>
            <a:lstStyle/>
            <a:p>
              <a:pPr defTabSz="1828800">
                <a:defRPr/>
              </a:pPr>
              <a:endParaRPr lang="en-US" sz="3600">
                <a:solidFill>
                  <a:srgbClr val="212E35"/>
                </a:solidFill>
                <a:latin typeface="Calibri" panose="020F0502020204030204"/>
                <a:sym typeface="Calibri"/>
              </a:endParaRPr>
            </a:p>
          </p:txBody>
        </p:sp>
      </p:grpSp>
      <p:pic>
        <p:nvPicPr>
          <p:cNvPr id="41" name="Picture 4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17187" y="11830295"/>
            <a:ext cx="3148892" cy="1416314"/>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61852" y="3612112"/>
            <a:ext cx="967466" cy="1148172"/>
          </a:xfrm>
          <a:prstGeom prst="rect">
            <a:avLst/>
          </a:prstGeom>
        </p:spPr>
      </p:pic>
      <p:pic>
        <p:nvPicPr>
          <p:cNvPr id="43" name="Picture 42"/>
          <p:cNvPicPr>
            <a:picLocks noChangeAspect="1"/>
          </p:cNvPicPr>
          <p:nvPr/>
        </p:nvPicPr>
        <p:blipFill rotWithShape="1">
          <a:blip r:embed="rId5" cstate="print">
            <a:extLst>
              <a:ext uri="{28A0092B-C50C-407E-A947-70E740481C1C}">
                <a14:useLocalDpi xmlns:a14="http://schemas.microsoft.com/office/drawing/2010/main" val="0"/>
              </a:ext>
            </a:extLst>
          </a:blip>
          <a:srcRect t="34661" b="37450"/>
          <a:stretch/>
        </p:blipFill>
        <p:spPr>
          <a:xfrm>
            <a:off x="20066846" y="3946620"/>
            <a:ext cx="2917470" cy="813664"/>
          </a:xfrm>
          <a:prstGeom prst="rect">
            <a:avLst/>
          </a:prstGeom>
        </p:spPr>
      </p:pic>
      <p:pic>
        <p:nvPicPr>
          <p:cNvPr id="44" name="Picture 43"/>
          <p:cNvPicPr>
            <a:picLocks noChangeAspect="1"/>
          </p:cNvPicPr>
          <p:nvPr/>
        </p:nvPicPr>
        <p:blipFill rotWithShape="1">
          <a:blip r:embed="rId6" cstate="print">
            <a:extLst>
              <a:ext uri="{28A0092B-C50C-407E-A947-70E740481C1C}">
                <a14:useLocalDpi xmlns:a14="http://schemas.microsoft.com/office/drawing/2010/main" val="0"/>
              </a:ext>
            </a:extLst>
          </a:blip>
          <a:srcRect l="10630" t="10696" r="13682" b="5413"/>
          <a:stretch/>
        </p:blipFill>
        <p:spPr>
          <a:xfrm>
            <a:off x="21003339" y="2361791"/>
            <a:ext cx="1980976" cy="1554394"/>
          </a:xfrm>
          <a:prstGeom prst="rect">
            <a:avLst/>
          </a:prstGeom>
        </p:spPr>
      </p:pic>
      <p:sp>
        <p:nvSpPr>
          <p:cNvPr id="45" name="Rectangle 44"/>
          <p:cNvSpPr/>
          <p:nvPr/>
        </p:nvSpPr>
        <p:spPr>
          <a:xfrm>
            <a:off x="10703677" y="12269991"/>
            <a:ext cx="8082900" cy="7571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hangingPunct="0"/>
            <a:r>
              <a:rPr lang="en-US" sz="3600" kern="0" dirty="0">
                <a:solidFill>
                  <a:prstClr val="white"/>
                </a:solidFill>
                <a:latin typeface="Calibri" panose="020F0502020204030204"/>
                <a:sym typeface="Calibri"/>
              </a:rPr>
              <a:t>Model exchange &amp; Model management</a:t>
            </a:r>
          </a:p>
        </p:txBody>
      </p:sp>
      <p:sp>
        <p:nvSpPr>
          <p:cNvPr id="46" name="Rectangle 45"/>
          <p:cNvSpPr/>
          <p:nvPr/>
        </p:nvSpPr>
        <p:spPr>
          <a:xfrm>
            <a:off x="17334827" y="5056993"/>
            <a:ext cx="4659000" cy="7571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hangingPunct="0"/>
            <a:r>
              <a:rPr lang="en-US" sz="3600" kern="0" dirty="0">
                <a:solidFill>
                  <a:prstClr val="white"/>
                </a:solidFill>
                <a:latin typeface="Calibri" panose="020F0502020204030204"/>
                <a:sym typeface="Calibri"/>
              </a:rPr>
              <a:t>Analytics/ML functions</a:t>
            </a:r>
          </a:p>
        </p:txBody>
      </p:sp>
      <p:pic>
        <p:nvPicPr>
          <p:cNvPr id="28" name="Picture 27">
            <a:extLst>
              <a:ext uri="{FF2B5EF4-FFF2-40B4-BE49-F238E27FC236}">
                <a16:creationId xmlns:a16="http://schemas.microsoft.com/office/drawing/2014/main" id="{8228FB79-09A1-6E40-9E70-4702A60DE82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93950" y="10510194"/>
            <a:ext cx="2523807" cy="1416314"/>
          </a:xfrm>
          <a:prstGeom prst="rect">
            <a:avLst/>
          </a:prstGeom>
        </p:spPr>
      </p:pic>
    </p:spTree>
    <p:extLst>
      <p:ext uri="{BB962C8B-B14F-4D97-AF65-F5344CB8AC3E}">
        <p14:creationId xmlns:p14="http://schemas.microsoft.com/office/powerpoint/2010/main" val="2534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randombar(horizontal)">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902" y="3355925"/>
            <a:ext cx="15058694" cy="8031930"/>
          </a:xfrm>
          <a:prstGeom prst="rect">
            <a:avLst/>
          </a:prstGeom>
        </p:spPr>
      </p:pic>
      <p:sp>
        <p:nvSpPr>
          <p:cNvPr id="334" name="TextShape 3"/>
          <p:cNvSpPr txBox="1"/>
          <p:nvPr/>
        </p:nvSpPr>
        <p:spPr>
          <a:xfrm>
            <a:off x="466075" y="12703639"/>
            <a:ext cx="730704" cy="729266"/>
          </a:xfrm>
          <a:prstGeom prst="rect">
            <a:avLst/>
          </a:prstGeom>
          <a:noFill/>
          <a:ln>
            <a:noFill/>
          </a:ln>
        </p:spPr>
        <p:txBody>
          <a:bodyPr lIns="179976" tIns="89988" rIns="179976" bIns="89988" anchor="ctr"/>
          <a:lstStyle/>
          <a:p>
            <a:pPr defTabSz="2176842"/>
            <a:fld id="{3128B186-A3CA-471E-8C92-2288BA3E0D4F}" type="slidenum">
              <a:rPr lang="en-GB" sz="2200" spc="-2">
                <a:solidFill>
                  <a:srgbClr val="BFBFBF"/>
                </a:solidFill>
                <a:latin typeface="Calibri" panose="020F0502020204030204"/>
                <a:sym typeface="Calibri"/>
              </a:rPr>
              <a:pPr defTabSz="2176842"/>
              <a:t>13</a:t>
            </a:fld>
            <a:endParaRPr lang="en-GB" sz="2200" spc="-2" dirty="0">
              <a:solidFill>
                <a:srgbClr val="212E35"/>
              </a:solidFill>
              <a:latin typeface="Times New Roman"/>
              <a:sym typeface="Calibri"/>
            </a:endParaRPr>
          </a:p>
        </p:txBody>
      </p:sp>
      <p:sp>
        <p:nvSpPr>
          <p:cNvPr id="18" name="Title 17"/>
          <p:cNvSpPr>
            <a:spLocks noGrp="1"/>
          </p:cNvSpPr>
          <p:nvPr>
            <p:ph type="title"/>
          </p:nvPr>
        </p:nvSpPr>
        <p:spPr/>
        <p:txBody>
          <a:bodyPr/>
          <a:lstStyle/>
          <a:p>
            <a:r>
              <a:rPr lang="en-US" dirty="0" err="1"/>
              <a:t>VerticaPy</a:t>
            </a:r>
            <a:endParaRPr lang="en-US" dirty="0"/>
          </a:p>
        </p:txBody>
      </p:sp>
      <p:sp>
        <p:nvSpPr>
          <p:cNvPr id="22" name="Text Placeholder 21"/>
          <p:cNvSpPr>
            <a:spLocks noGrp="1"/>
          </p:cNvSpPr>
          <p:nvPr>
            <p:ph type="body" sz="quarter" idx="13"/>
          </p:nvPr>
        </p:nvSpPr>
        <p:spPr>
          <a:xfrm>
            <a:off x="1895159" y="1935408"/>
            <a:ext cx="12405752" cy="781984"/>
          </a:xfrm>
        </p:spPr>
        <p:txBody>
          <a:bodyPr>
            <a:normAutofit/>
          </a:bodyPr>
          <a:lstStyle/>
          <a:p>
            <a:r>
              <a:rPr lang="en-US" dirty="0">
                <a:solidFill>
                  <a:srgbClr val="212E35"/>
                </a:solidFill>
              </a:rPr>
              <a:t>Python API for Analytics and Machine Learning </a:t>
            </a:r>
            <a:r>
              <a:rPr lang="en-US" b="1" dirty="0">
                <a:solidFill>
                  <a:srgbClr val="00B050"/>
                </a:solidFill>
              </a:rPr>
              <a:t>at Scale</a:t>
            </a: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6075" y="765452"/>
            <a:ext cx="1644732" cy="1951940"/>
          </a:xfrm>
          <a:prstGeom prst="rect">
            <a:avLst/>
          </a:prstGeom>
        </p:spPr>
      </p:pic>
      <p:sp>
        <p:nvSpPr>
          <p:cNvPr id="8" name="Text Placeholder 21"/>
          <p:cNvSpPr txBox="1">
            <a:spLocks/>
          </p:cNvSpPr>
          <p:nvPr/>
        </p:nvSpPr>
        <p:spPr>
          <a:xfrm>
            <a:off x="5658396" y="10988596"/>
            <a:ext cx="7496354" cy="551748"/>
          </a:xfrm>
          <a:prstGeom prst="rect">
            <a:avLst/>
          </a:pr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defTabSz="914400" eaLnBrk="1" hangingPunct="1">
              <a:defRPr u="sng" kern="1200">
                <a:solidFill>
                  <a:prstClr val="white"/>
                </a:solidFill>
                <a:uLn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828800"/>
            <a:r>
              <a:rPr sz="3600" u="none" dirty="0">
                <a:sym typeface="Calibri"/>
              </a:rPr>
              <a:t>Python Front-end &amp; SQL Back-end</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0550" y="6365742"/>
            <a:ext cx="851698" cy="1010780"/>
          </a:xfrm>
          <a:prstGeom prst="rect">
            <a:avLst/>
          </a:prstGeom>
        </p:spPr>
      </p:pic>
      <p:sp>
        <p:nvSpPr>
          <p:cNvPr id="3" name="TextBox 2"/>
          <p:cNvSpPr txBox="1"/>
          <p:nvPr/>
        </p:nvSpPr>
        <p:spPr>
          <a:xfrm>
            <a:off x="9177099" y="6806507"/>
            <a:ext cx="4493172" cy="553998"/>
          </a:xfrm>
          <a:prstGeom prst="rect">
            <a:avLst/>
          </a:prstGeom>
          <a:solidFill>
            <a:schemeClr val="bg1"/>
          </a:solidFill>
        </p:spPr>
        <p:txBody>
          <a:bodyPr vert="horz" wrap="square" lIns="182880" tIns="91440" rIns="182880" bIns="91440" rtlCol="0" anchor="t" anchorCtr="0">
            <a:spAutoFit/>
          </a:bodyPr>
          <a:lstStyle/>
          <a:p>
            <a:pPr algn="ctr" defTabSz="1828754" hangingPunct="0"/>
            <a:r>
              <a:rPr lang="en-US" sz="2400" b="1" kern="0" dirty="0">
                <a:solidFill>
                  <a:srgbClr val="212E35"/>
                </a:solidFill>
                <a:latin typeface="Calibri" panose="020F0502020204030204"/>
                <a:ea typeface="Roboto Light" charset="0"/>
                <a:cs typeface="Roboto Light" charset="0"/>
                <a:sym typeface="Calibri"/>
              </a:rPr>
              <a:t>vertica-python or ODBC/JDBC</a:t>
            </a:r>
          </a:p>
        </p:txBody>
      </p:sp>
      <p:sp>
        <p:nvSpPr>
          <p:cNvPr id="11" name="Content Placeholder 3"/>
          <p:cNvSpPr txBox="1">
            <a:spLocks/>
          </p:cNvSpPr>
          <p:nvPr/>
        </p:nvSpPr>
        <p:spPr>
          <a:xfrm>
            <a:off x="16884859" y="3891969"/>
            <a:ext cx="7160952" cy="6802534"/>
          </a:xfrm>
          <a:prstGeom prst="rect">
            <a:avLst/>
          </a:pr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ctr" defTabSz="914400" eaLnBrk="1" hangingPunct="1">
              <a:defRPr kern="1200">
                <a:solidFill>
                  <a:prstClr val="white"/>
                </a:solidFill>
                <a:uLn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1828800"/>
            <a:r>
              <a:rPr lang="en-US" sz="3600" u="sng" dirty="0">
                <a:sym typeface="Calibri"/>
              </a:rPr>
              <a:t>BENEFITS</a:t>
            </a:r>
          </a:p>
          <a:p>
            <a:pPr marL="571500" indent="-571500" algn="l" defTabSz="1828800">
              <a:buFont typeface="Arial" panose="020B0604020202020204" pitchFamily="34" charset="0"/>
              <a:buChar char="•"/>
            </a:pPr>
            <a:r>
              <a:rPr lang="en-US" sz="3200" dirty="0">
                <a:sym typeface="Calibri"/>
              </a:rPr>
              <a:t>Jupyter/Python – popular tool of choice for data scientists &amp; analysts</a:t>
            </a:r>
          </a:p>
          <a:p>
            <a:pPr marL="571500" indent="-571500" algn="l" defTabSz="1828800">
              <a:buFont typeface="Arial" panose="020B0604020202020204" pitchFamily="34" charset="0"/>
              <a:buChar char="•"/>
            </a:pPr>
            <a:r>
              <a:rPr lang="en-US" sz="3200" dirty="0">
                <a:sym typeface="Calibri"/>
              </a:rPr>
              <a:t>Graphs and visualizations</a:t>
            </a:r>
          </a:p>
          <a:p>
            <a:pPr marL="571500" indent="-571500" algn="l" defTabSz="1828800">
              <a:buFont typeface="Arial" panose="020B0604020202020204" pitchFamily="34" charset="0"/>
              <a:buChar char="•"/>
            </a:pPr>
            <a:r>
              <a:rPr lang="en-US" sz="3200" dirty="0">
                <a:sym typeface="Calibri"/>
              </a:rPr>
              <a:t>Data stays in Vertica (security, integrity, scalability)</a:t>
            </a:r>
          </a:p>
          <a:p>
            <a:pPr marL="571500" indent="-571500" algn="l" defTabSz="1828800">
              <a:buFont typeface="Arial" panose="020B0604020202020204" pitchFamily="34" charset="0"/>
              <a:buChar char="•"/>
            </a:pPr>
            <a:r>
              <a:rPr lang="en-US" sz="3200" dirty="0">
                <a:sym typeface="Calibri"/>
              </a:rPr>
              <a:t>Much of the heavy computation is done by Vertica</a:t>
            </a:r>
          </a:p>
          <a:p>
            <a:pPr marL="571500" indent="-571500" algn="l" defTabSz="1828800">
              <a:buFont typeface="Arial" panose="020B0604020202020204" pitchFamily="34" charset="0"/>
              <a:buChar char="•"/>
            </a:pPr>
            <a:r>
              <a:rPr lang="en-US" sz="3200" dirty="0">
                <a:sym typeface="Calibri"/>
              </a:rPr>
              <a:t>Open source – users can contribute</a:t>
            </a:r>
          </a:p>
          <a:p>
            <a:pPr marL="571500" indent="-571500" algn="l" defTabSz="1828800">
              <a:buFont typeface="Arial" panose="020B0604020202020204" pitchFamily="34" charset="0"/>
              <a:buChar char="•"/>
            </a:pPr>
            <a:r>
              <a:rPr lang="en-US" sz="3200" dirty="0">
                <a:sym typeface="Calibri"/>
              </a:rPr>
              <a:t>Model storage &amp; management in Vertica</a:t>
            </a:r>
          </a:p>
          <a:p>
            <a:pPr marL="571500" indent="-571500" algn="l" defTabSz="1828800">
              <a:buFont typeface="Arial" panose="020B0604020202020204" pitchFamily="34" charset="0"/>
              <a:buChar char="•"/>
            </a:pPr>
            <a:r>
              <a:rPr lang="en-US" sz="3200" dirty="0">
                <a:sym typeface="Calibri"/>
              </a:rPr>
              <a:t>Results are where you need them for BI, applications and ad-hoc queries</a:t>
            </a:r>
          </a:p>
        </p:txBody>
      </p:sp>
      <p:sp>
        <p:nvSpPr>
          <p:cNvPr id="12" name="Rectangle 11"/>
          <p:cNvSpPr/>
          <p:nvPr/>
        </p:nvSpPr>
        <p:spPr>
          <a:xfrm>
            <a:off x="17301616" y="576123"/>
            <a:ext cx="7004034" cy="1077218"/>
          </a:xfrm>
          <a:prstGeom prst="rect">
            <a:avLst/>
          </a:prstGeom>
        </p:spPr>
        <p:txBody>
          <a:bodyPr wrap="square">
            <a:spAutoFit/>
          </a:bodyPr>
          <a:lstStyle/>
          <a:p>
            <a:pPr defTabSz="2176842"/>
            <a:r>
              <a:rPr lang="en-US" sz="3200" dirty="0">
                <a:solidFill>
                  <a:srgbClr val="FF6600"/>
                </a:solidFill>
                <a:latin typeface="Calibri" panose="020F0502020204030204"/>
                <a:sym typeface="Calibri"/>
              </a:rPr>
              <a:t>https://www.vertica.com/python/</a:t>
            </a:r>
          </a:p>
          <a:p>
            <a:pPr defTabSz="2176842"/>
            <a:r>
              <a:rPr lang="en-US" sz="3200" dirty="0">
                <a:solidFill>
                  <a:srgbClr val="FF6600"/>
                </a:solidFill>
                <a:latin typeface="Calibri" panose="020F0502020204030204"/>
                <a:sym typeface="Calibri"/>
              </a:rPr>
              <a:t>https://github.com/vertica/VerticaPy</a:t>
            </a:r>
          </a:p>
        </p:txBody>
      </p:sp>
    </p:spTree>
    <p:extLst>
      <p:ext uri="{BB962C8B-B14F-4D97-AF65-F5344CB8AC3E}">
        <p14:creationId xmlns:p14="http://schemas.microsoft.com/office/powerpoint/2010/main" val="290208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ular Callout 22"/>
          <p:cNvSpPr/>
          <p:nvPr/>
        </p:nvSpPr>
        <p:spPr>
          <a:xfrm>
            <a:off x="4927551" y="7913314"/>
            <a:ext cx="9019456" cy="5419228"/>
          </a:xfrm>
          <a:prstGeom prst="wedgeRectCallout">
            <a:avLst>
              <a:gd name="adj1" fmla="val -60221"/>
              <a:gd name="adj2" fmla="val -604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0">
              <a:defRPr/>
            </a:pPr>
            <a:endParaRPr lang="fr-FR" sz="3200" b="1" kern="0" dirty="0">
              <a:solidFill>
                <a:srgbClr val="212E35"/>
              </a:solidFill>
              <a:latin typeface="Courier New"/>
              <a:ea typeface="Roboto Light" charset="0"/>
              <a:cs typeface="Courier New"/>
              <a:sym typeface="Calibri"/>
            </a:endParaRPr>
          </a:p>
        </p:txBody>
      </p:sp>
      <p:sp>
        <p:nvSpPr>
          <p:cNvPr id="5" name="Freeform 109">
            <a:extLst>
              <a:ext uri="{FF2B5EF4-FFF2-40B4-BE49-F238E27FC236}">
                <a16:creationId xmlns:a16="http://schemas.microsoft.com/office/drawing/2014/main" id="{5546869C-D187-3140-8600-63FB08487963}"/>
              </a:ext>
            </a:extLst>
          </p:cNvPr>
          <p:cNvSpPr>
            <a:spLocks noChangeArrowheads="1"/>
          </p:cNvSpPr>
          <p:nvPr/>
        </p:nvSpPr>
        <p:spPr bwMode="auto">
          <a:xfrm>
            <a:off x="1658344" y="6627373"/>
            <a:ext cx="2492282" cy="1795538"/>
          </a:xfrm>
          <a:custGeom>
            <a:avLst/>
            <a:gdLst>
              <a:gd name="T0" fmla="*/ 557 w 560"/>
              <a:gd name="T1" fmla="*/ 417 h 433"/>
              <a:gd name="T2" fmla="*/ 557 w 560"/>
              <a:gd name="T3" fmla="*/ 417 h 433"/>
              <a:gd name="T4" fmla="*/ 513 w 560"/>
              <a:gd name="T5" fmla="*/ 327 h 433"/>
              <a:gd name="T6" fmla="*/ 507 w 560"/>
              <a:gd name="T7" fmla="*/ 316 h 433"/>
              <a:gd name="T8" fmla="*/ 508 w 560"/>
              <a:gd name="T9" fmla="*/ 309 h 433"/>
              <a:gd name="T10" fmla="*/ 508 w 560"/>
              <a:gd name="T11" fmla="*/ 21 h 433"/>
              <a:gd name="T12" fmla="*/ 487 w 560"/>
              <a:gd name="T13" fmla="*/ 0 h 433"/>
              <a:gd name="T14" fmla="*/ 71 w 560"/>
              <a:gd name="T15" fmla="*/ 0 h 433"/>
              <a:gd name="T16" fmla="*/ 51 w 560"/>
              <a:gd name="T17" fmla="*/ 21 h 433"/>
              <a:gd name="T18" fmla="*/ 51 w 560"/>
              <a:gd name="T19" fmla="*/ 309 h 433"/>
              <a:gd name="T20" fmla="*/ 52 w 560"/>
              <a:gd name="T21" fmla="*/ 316 h 433"/>
              <a:gd name="T22" fmla="*/ 46 w 560"/>
              <a:gd name="T23" fmla="*/ 327 h 433"/>
              <a:gd name="T24" fmla="*/ 0 w 560"/>
              <a:gd name="T25" fmla="*/ 417 h 433"/>
              <a:gd name="T26" fmla="*/ 1 w 560"/>
              <a:gd name="T27" fmla="*/ 427 h 433"/>
              <a:gd name="T28" fmla="*/ 10 w 560"/>
              <a:gd name="T29" fmla="*/ 432 h 433"/>
              <a:gd name="T30" fmla="*/ 549 w 560"/>
              <a:gd name="T31" fmla="*/ 432 h 433"/>
              <a:gd name="T32" fmla="*/ 557 w 560"/>
              <a:gd name="T33" fmla="*/ 427 h 433"/>
              <a:gd name="T34" fmla="*/ 557 w 560"/>
              <a:gd name="T35" fmla="*/ 417 h 433"/>
              <a:gd name="T36" fmla="*/ 71 w 560"/>
              <a:gd name="T37" fmla="*/ 21 h 433"/>
              <a:gd name="T38" fmla="*/ 71 w 560"/>
              <a:gd name="T39" fmla="*/ 21 h 433"/>
              <a:gd name="T40" fmla="*/ 71 w 560"/>
              <a:gd name="T41" fmla="*/ 20 h 433"/>
              <a:gd name="T42" fmla="*/ 487 w 560"/>
              <a:gd name="T43" fmla="*/ 21 h 433"/>
              <a:gd name="T44" fmla="*/ 487 w 560"/>
              <a:gd name="T45" fmla="*/ 309 h 433"/>
              <a:gd name="T46" fmla="*/ 478 w 560"/>
              <a:gd name="T47" fmla="*/ 309 h 433"/>
              <a:gd name="T48" fmla="*/ 71 w 560"/>
              <a:gd name="T49" fmla="*/ 309 h 433"/>
              <a:gd name="T50" fmla="*/ 71 w 560"/>
              <a:gd name="T51" fmla="*/ 2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0" h="433">
                <a:moveTo>
                  <a:pt x="557" y="417"/>
                </a:moveTo>
                <a:lnTo>
                  <a:pt x="557" y="417"/>
                </a:lnTo>
                <a:cubicBezTo>
                  <a:pt x="513" y="327"/>
                  <a:pt x="513" y="327"/>
                  <a:pt x="513" y="327"/>
                </a:cubicBezTo>
                <a:cubicBezTo>
                  <a:pt x="512" y="323"/>
                  <a:pt x="509" y="320"/>
                  <a:pt x="507" y="316"/>
                </a:cubicBezTo>
                <a:cubicBezTo>
                  <a:pt x="508" y="315"/>
                  <a:pt x="508" y="313"/>
                  <a:pt x="508" y="309"/>
                </a:cubicBezTo>
                <a:cubicBezTo>
                  <a:pt x="508" y="21"/>
                  <a:pt x="508" y="21"/>
                  <a:pt x="508" y="21"/>
                </a:cubicBezTo>
                <a:cubicBezTo>
                  <a:pt x="508" y="10"/>
                  <a:pt x="499" y="0"/>
                  <a:pt x="487" y="0"/>
                </a:cubicBezTo>
                <a:cubicBezTo>
                  <a:pt x="71" y="0"/>
                  <a:pt x="71" y="0"/>
                  <a:pt x="71" y="0"/>
                </a:cubicBezTo>
                <a:cubicBezTo>
                  <a:pt x="60" y="0"/>
                  <a:pt x="51" y="10"/>
                  <a:pt x="51" y="21"/>
                </a:cubicBezTo>
                <a:cubicBezTo>
                  <a:pt x="51" y="309"/>
                  <a:pt x="51" y="309"/>
                  <a:pt x="51" y="309"/>
                </a:cubicBezTo>
                <a:cubicBezTo>
                  <a:pt x="51" y="313"/>
                  <a:pt x="51" y="315"/>
                  <a:pt x="52" y="316"/>
                </a:cubicBezTo>
                <a:cubicBezTo>
                  <a:pt x="49" y="320"/>
                  <a:pt x="47" y="323"/>
                  <a:pt x="46" y="327"/>
                </a:cubicBezTo>
                <a:cubicBezTo>
                  <a:pt x="0" y="417"/>
                  <a:pt x="0" y="417"/>
                  <a:pt x="0" y="417"/>
                </a:cubicBezTo>
                <a:cubicBezTo>
                  <a:pt x="0" y="421"/>
                  <a:pt x="0" y="424"/>
                  <a:pt x="1" y="427"/>
                </a:cubicBezTo>
                <a:cubicBezTo>
                  <a:pt x="4" y="430"/>
                  <a:pt x="7" y="432"/>
                  <a:pt x="10" y="432"/>
                </a:cubicBezTo>
                <a:cubicBezTo>
                  <a:pt x="549" y="432"/>
                  <a:pt x="549" y="432"/>
                  <a:pt x="549" y="432"/>
                </a:cubicBezTo>
                <a:cubicBezTo>
                  <a:pt x="552" y="432"/>
                  <a:pt x="556" y="430"/>
                  <a:pt x="557" y="427"/>
                </a:cubicBezTo>
                <a:cubicBezTo>
                  <a:pt x="559" y="424"/>
                  <a:pt x="559" y="421"/>
                  <a:pt x="557" y="417"/>
                </a:cubicBezTo>
                <a:close/>
                <a:moveTo>
                  <a:pt x="71" y="21"/>
                </a:moveTo>
                <a:lnTo>
                  <a:pt x="71" y="21"/>
                </a:lnTo>
                <a:lnTo>
                  <a:pt x="71" y="20"/>
                </a:lnTo>
                <a:cubicBezTo>
                  <a:pt x="487" y="21"/>
                  <a:pt x="487" y="21"/>
                  <a:pt x="487" y="21"/>
                </a:cubicBezTo>
                <a:cubicBezTo>
                  <a:pt x="487" y="309"/>
                  <a:pt x="487" y="309"/>
                  <a:pt x="487" y="309"/>
                </a:cubicBezTo>
                <a:cubicBezTo>
                  <a:pt x="478" y="309"/>
                  <a:pt x="478" y="309"/>
                  <a:pt x="478" y="309"/>
                </a:cubicBezTo>
                <a:cubicBezTo>
                  <a:pt x="71" y="309"/>
                  <a:pt x="71" y="309"/>
                  <a:pt x="71" y="309"/>
                </a:cubicBezTo>
                <a:lnTo>
                  <a:pt x="71" y="21"/>
                </a:lnTo>
                <a:close/>
              </a:path>
            </a:pathLst>
          </a:custGeom>
          <a:solidFill>
            <a:schemeClr val="tx1"/>
          </a:solidFill>
          <a:ln>
            <a:noFill/>
          </a:ln>
          <a:effectLst/>
        </p:spPr>
        <p:txBody>
          <a:bodyPr wrap="none" anchor="ctr"/>
          <a:lstStyle/>
          <a:p>
            <a:pPr defTabSz="1828754" hangingPunct="0">
              <a:defRPr/>
            </a:pPr>
            <a:endParaRPr lang="en-US" sz="2400" kern="0">
              <a:solidFill>
                <a:srgbClr val="212E35"/>
              </a:solidFill>
              <a:latin typeface="Calibri" panose="020F0502020204030204"/>
              <a:sym typeface="Calibri"/>
            </a:endParaRPr>
          </a:p>
        </p:txBody>
      </p:sp>
      <p:sp>
        <p:nvSpPr>
          <p:cNvPr id="8" name="TextBox 7">
            <a:extLst>
              <a:ext uri="{FF2B5EF4-FFF2-40B4-BE49-F238E27FC236}">
                <a16:creationId xmlns:a16="http://schemas.microsoft.com/office/drawing/2014/main" id="{F4017A94-1FBD-8B49-A52E-079A7C5AF771}"/>
              </a:ext>
            </a:extLst>
          </p:cNvPr>
          <p:cNvSpPr txBox="1"/>
          <p:nvPr/>
        </p:nvSpPr>
        <p:spPr>
          <a:xfrm>
            <a:off x="950461" y="8574843"/>
            <a:ext cx="3853915" cy="1138761"/>
          </a:xfrm>
          <a:prstGeom prst="rect">
            <a:avLst/>
          </a:prstGeom>
        </p:spPr>
        <p:txBody>
          <a:bodyPr vert="horz" wrap="none" lIns="91428" tIns="45714" rIns="91428" bIns="45714" rtlCol="0" anchor="t" anchorCtr="0">
            <a:spAutoFit/>
          </a:bodyPr>
          <a:lstStyle/>
          <a:p>
            <a:pPr algn="ctr" defTabSz="1828754" hangingPunct="0">
              <a:defRPr/>
            </a:pPr>
            <a:r>
              <a:rPr lang="en-US" sz="4000" b="1" kern="0" dirty="0">
                <a:solidFill>
                  <a:srgbClr val="212E35"/>
                </a:solidFill>
                <a:latin typeface="Calibri" panose="020F0502020204030204"/>
                <a:ea typeface="Roboto Light" charset="0"/>
                <a:cs typeface="Roboto Light" charset="0"/>
                <a:sym typeface="Calibri"/>
              </a:rPr>
              <a:t>VerticaPy</a:t>
            </a:r>
          </a:p>
          <a:p>
            <a:pPr algn="ctr" defTabSz="1828754" hangingPunct="0">
              <a:defRPr/>
            </a:pPr>
            <a:r>
              <a:rPr lang="en-US" sz="2800" kern="0" dirty="0">
                <a:solidFill>
                  <a:srgbClr val="212E35"/>
                </a:solidFill>
                <a:latin typeface="Calibri" panose="020F0502020204030204"/>
                <a:ea typeface="Roboto Light" charset="0"/>
                <a:cs typeface="Roboto Light" charset="0"/>
                <a:sym typeface="Calibri"/>
              </a:rPr>
              <a:t>In Database Data Science</a:t>
            </a:r>
          </a:p>
        </p:txBody>
      </p:sp>
      <p:pic>
        <p:nvPicPr>
          <p:cNvPr id="37" name="Picture 36">
            <a:extLst>
              <a:ext uri="{FF2B5EF4-FFF2-40B4-BE49-F238E27FC236}">
                <a16:creationId xmlns:a16="http://schemas.microsoft.com/office/drawing/2014/main" id="{DD9F6664-F890-2944-9D92-0A457E80D3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0601" y="6929371"/>
            <a:ext cx="751496" cy="890874"/>
          </a:xfrm>
          <a:prstGeom prst="rect">
            <a:avLst/>
          </a:prstGeom>
        </p:spPr>
      </p:pic>
      <p:sp>
        <p:nvSpPr>
          <p:cNvPr id="2" name="Rectangle 1">
            <a:extLst>
              <a:ext uri="{FF2B5EF4-FFF2-40B4-BE49-F238E27FC236}">
                <a16:creationId xmlns:a16="http://schemas.microsoft.com/office/drawing/2014/main" id="{71D7EC68-E2EC-F54C-9B15-06A29ABA272C}"/>
              </a:ext>
            </a:extLst>
          </p:cNvPr>
          <p:cNvSpPr/>
          <p:nvPr/>
        </p:nvSpPr>
        <p:spPr>
          <a:xfrm>
            <a:off x="16144044" y="2917045"/>
            <a:ext cx="7374978" cy="3323987"/>
          </a:xfrm>
          <a:prstGeom prst="rect">
            <a:avLst/>
          </a:prstGeom>
          <a:solidFill>
            <a:schemeClr val="bg1">
              <a:lumMod val="95000"/>
            </a:schemeClr>
          </a:solidFill>
        </p:spPr>
        <p:txBody>
          <a:bodyPr wrap="square">
            <a:spAutoFit/>
          </a:bodyPr>
          <a:lstStyle/>
          <a:p>
            <a:pPr defTabSz="1828754" hangingPunct="0"/>
            <a:r>
              <a:rPr lang="fr-FR" sz="3000" kern="0" dirty="0">
                <a:solidFill>
                  <a:srgbClr val="212E35"/>
                </a:solidFill>
                <a:latin typeface="Calibri" panose="020F0502020204030204"/>
                <a:sym typeface="Calibri"/>
              </a:rPr>
              <a:t>SELECT </a:t>
            </a:r>
            <a:br>
              <a:rPr lang="fr-FR" sz="3000" kern="0" dirty="0">
                <a:solidFill>
                  <a:srgbClr val="212E35"/>
                </a:solidFill>
                <a:latin typeface="Calibri" panose="020F0502020204030204"/>
                <a:sym typeface="Calibri"/>
              </a:rPr>
            </a:br>
            <a:r>
              <a:rPr lang="fr-FR" sz="3000" kern="0" dirty="0">
                <a:solidFill>
                  <a:srgbClr val="212E35"/>
                </a:solidFill>
                <a:latin typeface="Calibri" panose="020F0502020204030204"/>
                <a:sym typeface="Calibri"/>
              </a:rPr>
              <a:t>  SUMMARIZE_NUMCOL("</a:t>
            </a:r>
            <a:r>
              <a:rPr lang="fr-FR" sz="3000" kern="0" dirty="0" err="1">
                <a:solidFill>
                  <a:srgbClr val="212E35"/>
                </a:solidFill>
                <a:latin typeface="Calibri" panose="020F0502020204030204"/>
                <a:sym typeface="Calibri"/>
              </a:rPr>
              <a:t>SepalLengthCm</a:t>
            </a:r>
            <a:r>
              <a:rPr lang="fr-FR" sz="3000" kern="0" dirty="0">
                <a:solidFill>
                  <a:srgbClr val="212E35"/>
                </a:solidFill>
                <a:latin typeface="Calibri" panose="020F0502020204030204"/>
                <a:sym typeface="Calibri"/>
              </a:rPr>
              <a:t>", </a:t>
            </a:r>
          </a:p>
          <a:p>
            <a:pPr defTabSz="1828754" hangingPunct="0"/>
            <a:r>
              <a:rPr lang="fr-FR" sz="3000" kern="0" dirty="0">
                <a:solidFill>
                  <a:srgbClr val="212E35"/>
                </a:solidFill>
                <a:latin typeface="Calibri" panose="020F0502020204030204"/>
                <a:sym typeface="Calibri"/>
              </a:rPr>
              <a:t>	   "</a:t>
            </a:r>
            <a:r>
              <a:rPr lang="fr-FR" sz="3000" kern="0" dirty="0" err="1">
                <a:solidFill>
                  <a:srgbClr val="212E35"/>
                </a:solidFill>
                <a:latin typeface="Calibri" panose="020F0502020204030204"/>
                <a:sym typeface="Calibri"/>
              </a:rPr>
              <a:t>PetalWidthCm</a:t>
            </a:r>
            <a:r>
              <a:rPr lang="fr-FR" sz="3000" kern="0" dirty="0">
                <a:solidFill>
                  <a:srgbClr val="212E35"/>
                </a:solidFill>
                <a:latin typeface="Calibri" panose="020F0502020204030204"/>
                <a:sym typeface="Calibri"/>
              </a:rPr>
              <a:t>", </a:t>
            </a:r>
          </a:p>
          <a:p>
            <a:pPr defTabSz="1828754" hangingPunct="0"/>
            <a:r>
              <a:rPr lang="fr-FR" sz="3000" kern="0" dirty="0">
                <a:solidFill>
                  <a:srgbClr val="212E35"/>
                </a:solidFill>
                <a:latin typeface="Calibri" panose="020F0502020204030204"/>
                <a:sym typeface="Calibri"/>
              </a:rPr>
              <a:t>	   "</a:t>
            </a:r>
            <a:r>
              <a:rPr lang="fr-FR" sz="3000" kern="0" dirty="0" err="1">
                <a:solidFill>
                  <a:srgbClr val="212E35"/>
                </a:solidFill>
                <a:latin typeface="Calibri" panose="020F0502020204030204"/>
                <a:sym typeface="Calibri"/>
              </a:rPr>
              <a:t>PetalLengthCm</a:t>
            </a:r>
            <a:r>
              <a:rPr lang="fr-FR" sz="3000" kern="0" dirty="0">
                <a:solidFill>
                  <a:srgbClr val="212E35"/>
                </a:solidFill>
                <a:latin typeface="Calibri" panose="020F0502020204030204"/>
                <a:sym typeface="Calibri"/>
              </a:rPr>
              <a:t>", </a:t>
            </a:r>
          </a:p>
          <a:p>
            <a:pPr defTabSz="1828754" hangingPunct="0"/>
            <a:r>
              <a:rPr lang="fr-FR" sz="3000" kern="0" dirty="0">
                <a:solidFill>
                  <a:srgbClr val="212E35"/>
                </a:solidFill>
                <a:latin typeface="Calibri" panose="020F0502020204030204"/>
                <a:sym typeface="Calibri"/>
              </a:rPr>
              <a:t>	   "</a:t>
            </a:r>
            <a:r>
              <a:rPr lang="fr-FR" sz="3000" kern="0" dirty="0" err="1">
                <a:solidFill>
                  <a:srgbClr val="212E35"/>
                </a:solidFill>
                <a:latin typeface="Calibri" panose="020F0502020204030204"/>
                <a:sym typeface="Calibri"/>
              </a:rPr>
              <a:t>SepalWidthCm</a:t>
            </a:r>
            <a:r>
              <a:rPr lang="fr-FR" sz="3000" kern="0" dirty="0">
                <a:solidFill>
                  <a:srgbClr val="212E35"/>
                </a:solidFill>
                <a:latin typeface="Calibri" panose="020F0502020204030204"/>
                <a:sym typeface="Calibri"/>
              </a:rPr>
              <a:t>") </a:t>
            </a:r>
          </a:p>
          <a:p>
            <a:pPr defTabSz="1828754" hangingPunct="0"/>
            <a:r>
              <a:rPr lang="fr-FR" sz="3000" kern="0" dirty="0">
                <a:solidFill>
                  <a:srgbClr val="212E35"/>
                </a:solidFill>
                <a:latin typeface="Calibri" panose="020F0502020204030204"/>
                <a:sym typeface="Calibri"/>
              </a:rPr>
              <a:t>      OVER ()   </a:t>
            </a:r>
            <a:br>
              <a:rPr lang="fr-FR" sz="3000" kern="0" dirty="0">
                <a:solidFill>
                  <a:srgbClr val="212E35"/>
                </a:solidFill>
                <a:latin typeface="Calibri" panose="020F0502020204030204"/>
                <a:sym typeface="Calibri"/>
              </a:rPr>
            </a:br>
            <a:r>
              <a:rPr lang="fr-FR" sz="3000" kern="0" dirty="0">
                <a:solidFill>
                  <a:srgbClr val="212E35"/>
                </a:solidFill>
                <a:latin typeface="Calibri" panose="020F0502020204030204"/>
                <a:sym typeface="Calibri"/>
              </a:rPr>
              <a:t>FROM  "</a:t>
            </a:r>
            <a:r>
              <a:rPr lang="fr-FR" sz="3000" kern="0" dirty="0" err="1">
                <a:solidFill>
                  <a:srgbClr val="212E35"/>
                </a:solidFill>
                <a:latin typeface="Calibri" panose="020F0502020204030204"/>
                <a:sym typeface="Calibri"/>
              </a:rPr>
              <a:t>public"."iris</a:t>
            </a:r>
            <a:r>
              <a:rPr lang="fr-FR" sz="3000" kern="0" dirty="0">
                <a:solidFill>
                  <a:srgbClr val="212E35"/>
                </a:solidFill>
                <a:latin typeface="Calibri" panose="020F0502020204030204"/>
                <a:sym typeface="Calibri"/>
              </a:rPr>
              <a:t>"</a:t>
            </a:r>
            <a:endParaRPr lang="en-GB" sz="3000" kern="0" dirty="0">
              <a:solidFill>
                <a:srgbClr val="212E35"/>
              </a:solidFill>
              <a:latin typeface="Calibri" panose="020F0502020204030204"/>
              <a:sym typeface="Calibri"/>
            </a:endParaRPr>
          </a:p>
        </p:txBody>
      </p:sp>
      <p:pic>
        <p:nvPicPr>
          <p:cNvPr id="4" name="Picture 3">
            <a:extLst>
              <a:ext uri="{FF2B5EF4-FFF2-40B4-BE49-F238E27FC236}">
                <a16:creationId xmlns:a16="http://schemas.microsoft.com/office/drawing/2014/main" id="{5114D682-5A81-9541-B762-15A9269F41DD}"/>
              </a:ext>
            </a:extLst>
          </p:cNvPr>
          <p:cNvPicPr>
            <a:picLocks noChangeAspect="1"/>
          </p:cNvPicPr>
          <p:nvPr/>
        </p:nvPicPr>
        <p:blipFill>
          <a:blip r:embed="rId4"/>
          <a:stretch>
            <a:fillRect/>
          </a:stretch>
        </p:blipFill>
        <p:spPr>
          <a:xfrm>
            <a:off x="5179601" y="8135885"/>
            <a:ext cx="8515356" cy="4974086"/>
          </a:xfrm>
          <a:prstGeom prst="rect">
            <a:avLst/>
          </a:prstGeom>
        </p:spPr>
      </p:pic>
      <p:sp>
        <p:nvSpPr>
          <p:cNvPr id="38" name="Freeform 114">
            <a:extLst>
              <a:ext uri="{FF2B5EF4-FFF2-40B4-BE49-F238E27FC236}">
                <a16:creationId xmlns:a16="http://schemas.microsoft.com/office/drawing/2014/main" id="{BE6DB6B8-A526-5149-93AE-0980E5D61826}"/>
              </a:ext>
            </a:extLst>
          </p:cNvPr>
          <p:cNvSpPr>
            <a:spLocks noChangeAspect="1" noChangeArrowheads="1"/>
          </p:cNvSpPr>
          <p:nvPr/>
        </p:nvSpPr>
        <p:spPr bwMode="auto">
          <a:xfrm>
            <a:off x="18993405" y="8407903"/>
            <a:ext cx="1676248" cy="1981890"/>
          </a:xfrm>
          <a:custGeom>
            <a:avLst/>
            <a:gdLst>
              <a:gd name="T0" fmla="*/ 225 w 450"/>
              <a:gd name="T1" fmla="*/ 721 h 747"/>
              <a:gd name="T2" fmla="*/ 225 w 450"/>
              <a:gd name="T3" fmla="*/ 721 h 747"/>
              <a:gd name="T4" fmla="*/ 0 w 450"/>
              <a:gd name="T5" fmla="*/ 673 h 747"/>
              <a:gd name="T6" fmla="*/ 225 w 450"/>
              <a:gd name="T7" fmla="*/ 625 h 747"/>
              <a:gd name="T8" fmla="*/ 449 w 450"/>
              <a:gd name="T9" fmla="*/ 673 h 747"/>
              <a:gd name="T10" fmla="*/ 225 w 450"/>
              <a:gd name="T11" fmla="*/ 721 h 747"/>
              <a:gd name="T12" fmla="*/ 225 w 450"/>
              <a:gd name="T13" fmla="*/ 746 h 747"/>
              <a:gd name="T14" fmla="*/ 225 w 450"/>
              <a:gd name="T15" fmla="*/ 746 h 747"/>
              <a:gd name="T16" fmla="*/ 225 w 450"/>
              <a:gd name="T17" fmla="*/ 120 h 747"/>
              <a:gd name="T18" fmla="*/ 225 w 450"/>
              <a:gd name="T19" fmla="*/ 120 h 747"/>
              <a:gd name="T20" fmla="*/ 449 w 450"/>
              <a:gd name="T21" fmla="*/ 73 h 747"/>
              <a:gd name="T22" fmla="*/ 225 w 450"/>
              <a:gd name="T23" fmla="*/ 25 h 747"/>
              <a:gd name="T24" fmla="*/ 0 w 450"/>
              <a:gd name="T25" fmla="*/ 73 h 747"/>
              <a:gd name="T26" fmla="*/ 225 w 450"/>
              <a:gd name="T27" fmla="*/ 120 h 747"/>
              <a:gd name="T28" fmla="*/ 225 w 450"/>
              <a:gd name="T29" fmla="*/ 0 h 747"/>
              <a:gd name="T30" fmla="*/ 225 w 450"/>
              <a:gd name="T31" fmla="*/ 0 h 747"/>
              <a:gd name="T32" fmla="*/ 225 w 450"/>
              <a:gd name="T33" fmla="*/ 145 h 747"/>
              <a:gd name="T34" fmla="*/ 225 w 450"/>
              <a:gd name="T35" fmla="*/ 145 h 747"/>
              <a:gd name="T36" fmla="*/ 1 w 450"/>
              <a:gd name="T37" fmla="*/ 108 h 747"/>
              <a:gd name="T38" fmla="*/ 2 w 450"/>
              <a:gd name="T39" fmla="*/ 638 h 747"/>
              <a:gd name="T40" fmla="*/ 225 w 450"/>
              <a:gd name="T41" fmla="*/ 601 h 747"/>
              <a:gd name="T42" fmla="*/ 449 w 450"/>
              <a:gd name="T43" fmla="*/ 639 h 747"/>
              <a:gd name="T44" fmla="*/ 448 w 450"/>
              <a:gd name="T45" fmla="*/ 108 h 747"/>
              <a:gd name="T46" fmla="*/ 225 w 450"/>
              <a:gd name="T47" fmla="*/ 145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0" h="747">
                <a:moveTo>
                  <a:pt x="225" y="721"/>
                </a:moveTo>
                <a:lnTo>
                  <a:pt x="225" y="721"/>
                </a:lnTo>
                <a:cubicBezTo>
                  <a:pt x="79" y="721"/>
                  <a:pt x="0" y="690"/>
                  <a:pt x="0" y="673"/>
                </a:cubicBezTo>
                <a:cubicBezTo>
                  <a:pt x="0" y="657"/>
                  <a:pt x="79" y="625"/>
                  <a:pt x="225" y="625"/>
                </a:cubicBezTo>
                <a:cubicBezTo>
                  <a:pt x="370" y="625"/>
                  <a:pt x="449" y="657"/>
                  <a:pt x="449" y="673"/>
                </a:cubicBezTo>
                <a:cubicBezTo>
                  <a:pt x="449" y="690"/>
                  <a:pt x="370" y="721"/>
                  <a:pt x="225" y="721"/>
                </a:cubicBezTo>
                <a:close/>
                <a:moveTo>
                  <a:pt x="225" y="746"/>
                </a:moveTo>
                <a:lnTo>
                  <a:pt x="225" y="746"/>
                </a:lnTo>
                <a:close/>
                <a:moveTo>
                  <a:pt x="225" y="120"/>
                </a:moveTo>
                <a:lnTo>
                  <a:pt x="225" y="120"/>
                </a:lnTo>
                <a:cubicBezTo>
                  <a:pt x="370" y="120"/>
                  <a:pt x="449" y="89"/>
                  <a:pt x="449" y="73"/>
                </a:cubicBezTo>
                <a:cubicBezTo>
                  <a:pt x="449" y="57"/>
                  <a:pt x="370" y="25"/>
                  <a:pt x="225" y="25"/>
                </a:cubicBezTo>
                <a:cubicBezTo>
                  <a:pt x="79" y="25"/>
                  <a:pt x="0" y="57"/>
                  <a:pt x="0" y="73"/>
                </a:cubicBezTo>
                <a:cubicBezTo>
                  <a:pt x="0" y="89"/>
                  <a:pt x="79" y="120"/>
                  <a:pt x="225" y="120"/>
                </a:cubicBezTo>
                <a:close/>
                <a:moveTo>
                  <a:pt x="225" y="0"/>
                </a:moveTo>
                <a:lnTo>
                  <a:pt x="225" y="0"/>
                </a:lnTo>
                <a:close/>
                <a:moveTo>
                  <a:pt x="225" y="145"/>
                </a:moveTo>
                <a:lnTo>
                  <a:pt x="225" y="145"/>
                </a:lnTo>
                <a:cubicBezTo>
                  <a:pt x="138" y="145"/>
                  <a:pt x="46" y="134"/>
                  <a:pt x="1" y="108"/>
                </a:cubicBezTo>
                <a:cubicBezTo>
                  <a:pt x="2" y="638"/>
                  <a:pt x="2" y="638"/>
                  <a:pt x="2" y="638"/>
                </a:cubicBezTo>
                <a:cubicBezTo>
                  <a:pt x="46" y="613"/>
                  <a:pt x="138" y="601"/>
                  <a:pt x="225" y="601"/>
                </a:cubicBezTo>
                <a:cubicBezTo>
                  <a:pt x="313" y="601"/>
                  <a:pt x="404" y="613"/>
                  <a:pt x="449" y="639"/>
                </a:cubicBezTo>
                <a:cubicBezTo>
                  <a:pt x="448" y="108"/>
                  <a:pt x="448" y="108"/>
                  <a:pt x="448" y="108"/>
                </a:cubicBezTo>
                <a:cubicBezTo>
                  <a:pt x="404" y="134"/>
                  <a:pt x="313" y="145"/>
                  <a:pt x="225" y="145"/>
                </a:cubicBezTo>
                <a:close/>
              </a:path>
            </a:pathLst>
          </a:cu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endParaRPr lang="en-US" sz="3600" u="sng">
              <a:solidFill>
                <a:prstClr val="white"/>
              </a:solidFill>
              <a:latin typeface="Calibri" panose="020F0502020204030204"/>
              <a:sym typeface="Calibri"/>
            </a:endParaRPr>
          </a:p>
        </p:txBody>
      </p:sp>
      <p:pic>
        <p:nvPicPr>
          <p:cNvPr id="39" name="Picture 38">
            <a:extLst>
              <a:ext uri="{FF2B5EF4-FFF2-40B4-BE49-F238E27FC236}">
                <a16:creationId xmlns:a16="http://schemas.microsoft.com/office/drawing/2014/main" id="{FDCEBD9E-26C3-8E40-98A5-83E16DB699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15803" y="9258736"/>
            <a:ext cx="1431452" cy="280220"/>
          </a:xfrm>
          <a:prstGeom prst="rect">
            <a:avLst/>
          </a:prstGeom>
        </p:spPr>
      </p:pic>
      <p:sp>
        <p:nvSpPr>
          <p:cNvPr id="40" name="Right Arrow 39">
            <a:extLst>
              <a:ext uri="{FF2B5EF4-FFF2-40B4-BE49-F238E27FC236}">
                <a16:creationId xmlns:a16="http://schemas.microsoft.com/office/drawing/2014/main" id="{C199D1DE-83C9-AA4C-9E08-36C212497201}"/>
              </a:ext>
            </a:extLst>
          </p:cNvPr>
          <p:cNvSpPr/>
          <p:nvPr/>
        </p:nvSpPr>
        <p:spPr>
          <a:xfrm>
            <a:off x="14408794" y="4230574"/>
            <a:ext cx="1394438" cy="78926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hangingPunct="0"/>
            <a:endParaRPr lang="en-GB" sz="1800" kern="0" dirty="0">
              <a:solidFill>
                <a:prstClr val="white"/>
              </a:solidFill>
              <a:latin typeface="Calibri" panose="020F0502020204030204"/>
              <a:sym typeface="Calibri"/>
            </a:endParaRPr>
          </a:p>
        </p:txBody>
      </p:sp>
      <p:sp>
        <p:nvSpPr>
          <p:cNvPr id="3" name="Title 2"/>
          <p:cNvSpPr>
            <a:spLocks noGrp="1"/>
          </p:cNvSpPr>
          <p:nvPr>
            <p:ph type="title"/>
          </p:nvPr>
        </p:nvSpPr>
        <p:spPr/>
        <p:txBody>
          <a:bodyPr/>
          <a:lstStyle/>
          <a:p>
            <a:r>
              <a:rPr lang="en-US" dirty="0"/>
              <a:t>Example – Summary Statistics</a:t>
            </a:r>
          </a:p>
        </p:txBody>
      </p:sp>
      <p:sp>
        <p:nvSpPr>
          <p:cNvPr id="14" name="Freeform 114">
            <a:extLst>
              <a:ext uri="{FF2B5EF4-FFF2-40B4-BE49-F238E27FC236}">
                <a16:creationId xmlns:a16="http://schemas.microsoft.com/office/drawing/2014/main" id="{BE6DB6B8-A526-5149-93AE-0980E5D61826}"/>
              </a:ext>
            </a:extLst>
          </p:cNvPr>
          <p:cNvSpPr>
            <a:spLocks noChangeAspect="1" noChangeArrowheads="1"/>
          </p:cNvSpPr>
          <p:nvPr/>
        </p:nvSpPr>
        <p:spPr bwMode="auto">
          <a:xfrm>
            <a:off x="17439555" y="10249681"/>
            <a:ext cx="1676248" cy="1981890"/>
          </a:xfrm>
          <a:custGeom>
            <a:avLst/>
            <a:gdLst>
              <a:gd name="T0" fmla="*/ 225 w 450"/>
              <a:gd name="T1" fmla="*/ 721 h 747"/>
              <a:gd name="T2" fmla="*/ 225 w 450"/>
              <a:gd name="T3" fmla="*/ 721 h 747"/>
              <a:gd name="T4" fmla="*/ 0 w 450"/>
              <a:gd name="T5" fmla="*/ 673 h 747"/>
              <a:gd name="T6" fmla="*/ 225 w 450"/>
              <a:gd name="T7" fmla="*/ 625 h 747"/>
              <a:gd name="T8" fmla="*/ 449 w 450"/>
              <a:gd name="T9" fmla="*/ 673 h 747"/>
              <a:gd name="T10" fmla="*/ 225 w 450"/>
              <a:gd name="T11" fmla="*/ 721 h 747"/>
              <a:gd name="T12" fmla="*/ 225 w 450"/>
              <a:gd name="T13" fmla="*/ 746 h 747"/>
              <a:gd name="T14" fmla="*/ 225 w 450"/>
              <a:gd name="T15" fmla="*/ 746 h 747"/>
              <a:gd name="T16" fmla="*/ 225 w 450"/>
              <a:gd name="T17" fmla="*/ 120 h 747"/>
              <a:gd name="T18" fmla="*/ 225 w 450"/>
              <a:gd name="T19" fmla="*/ 120 h 747"/>
              <a:gd name="T20" fmla="*/ 449 w 450"/>
              <a:gd name="T21" fmla="*/ 73 h 747"/>
              <a:gd name="T22" fmla="*/ 225 w 450"/>
              <a:gd name="T23" fmla="*/ 25 h 747"/>
              <a:gd name="T24" fmla="*/ 0 w 450"/>
              <a:gd name="T25" fmla="*/ 73 h 747"/>
              <a:gd name="T26" fmla="*/ 225 w 450"/>
              <a:gd name="T27" fmla="*/ 120 h 747"/>
              <a:gd name="T28" fmla="*/ 225 w 450"/>
              <a:gd name="T29" fmla="*/ 0 h 747"/>
              <a:gd name="T30" fmla="*/ 225 w 450"/>
              <a:gd name="T31" fmla="*/ 0 h 747"/>
              <a:gd name="T32" fmla="*/ 225 w 450"/>
              <a:gd name="T33" fmla="*/ 145 h 747"/>
              <a:gd name="T34" fmla="*/ 225 w 450"/>
              <a:gd name="T35" fmla="*/ 145 h 747"/>
              <a:gd name="T36" fmla="*/ 1 w 450"/>
              <a:gd name="T37" fmla="*/ 108 h 747"/>
              <a:gd name="T38" fmla="*/ 2 w 450"/>
              <a:gd name="T39" fmla="*/ 638 h 747"/>
              <a:gd name="T40" fmla="*/ 225 w 450"/>
              <a:gd name="T41" fmla="*/ 601 h 747"/>
              <a:gd name="T42" fmla="*/ 449 w 450"/>
              <a:gd name="T43" fmla="*/ 639 h 747"/>
              <a:gd name="T44" fmla="*/ 448 w 450"/>
              <a:gd name="T45" fmla="*/ 108 h 747"/>
              <a:gd name="T46" fmla="*/ 225 w 450"/>
              <a:gd name="T47" fmla="*/ 145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0" h="747">
                <a:moveTo>
                  <a:pt x="225" y="721"/>
                </a:moveTo>
                <a:lnTo>
                  <a:pt x="225" y="721"/>
                </a:lnTo>
                <a:cubicBezTo>
                  <a:pt x="79" y="721"/>
                  <a:pt x="0" y="690"/>
                  <a:pt x="0" y="673"/>
                </a:cubicBezTo>
                <a:cubicBezTo>
                  <a:pt x="0" y="657"/>
                  <a:pt x="79" y="625"/>
                  <a:pt x="225" y="625"/>
                </a:cubicBezTo>
                <a:cubicBezTo>
                  <a:pt x="370" y="625"/>
                  <a:pt x="449" y="657"/>
                  <a:pt x="449" y="673"/>
                </a:cubicBezTo>
                <a:cubicBezTo>
                  <a:pt x="449" y="690"/>
                  <a:pt x="370" y="721"/>
                  <a:pt x="225" y="721"/>
                </a:cubicBezTo>
                <a:close/>
                <a:moveTo>
                  <a:pt x="225" y="746"/>
                </a:moveTo>
                <a:lnTo>
                  <a:pt x="225" y="746"/>
                </a:lnTo>
                <a:close/>
                <a:moveTo>
                  <a:pt x="225" y="120"/>
                </a:moveTo>
                <a:lnTo>
                  <a:pt x="225" y="120"/>
                </a:lnTo>
                <a:cubicBezTo>
                  <a:pt x="370" y="120"/>
                  <a:pt x="449" y="89"/>
                  <a:pt x="449" y="73"/>
                </a:cubicBezTo>
                <a:cubicBezTo>
                  <a:pt x="449" y="57"/>
                  <a:pt x="370" y="25"/>
                  <a:pt x="225" y="25"/>
                </a:cubicBezTo>
                <a:cubicBezTo>
                  <a:pt x="79" y="25"/>
                  <a:pt x="0" y="57"/>
                  <a:pt x="0" y="73"/>
                </a:cubicBezTo>
                <a:cubicBezTo>
                  <a:pt x="0" y="89"/>
                  <a:pt x="79" y="120"/>
                  <a:pt x="225" y="120"/>
                </a:cubicBezTo>
                <a:close/>
                <a:moveTo>
                  <a:pt x="225" y="0"/>
                </a:moveTo>
                <a:lnTo>
                  <a:pt x="225" y="0"/>
                </a:lnTo>
                <a:close/>
                <a:moveTo>
                  <a:pt x="225" y="145"/>
                </a:moveTo>
                <a:lnTo>
                  <a:pt x="225" y="145"/>
                </a:lnTo>
                <a:cubicBezTo>
                  <a:pt x="138" y="145"/>
                  <a:pt x="46" y="134"/>
                  <a:pt x="1" y="108"/>
                </a:cubicBezTo>
                <a:cubicBezTo>
                  <a:pt x="2" y="638"/>
                  <a:pt x="2" y="638"/>
                  <a:pt x="2" y="638"/>
                </a:cubicBezTo>
                <a:cubicBezTo>
                  <a:pt x="46" y="613"/>
                  <a:pt x="138" y="601"/>
                  <a:pt x="225" y="601"/>
                </a:cubicBezTo>
                <a:cubicBezTo>
                  <a:pt x="313" y="601"/>
                  <a:pt x="404" y="613"/>
                  <a:pt x="449" y="639"/>
                </a:cubicBezTo>
                <a:cubicBezTo>
                  <a:pt x="448" y="108"/>
                  <a:pt x="448" y="108"/>
                  <a:pt x="448" y="108"/>
                </a:cubicBezTo>
                <a:cubicBezTo>
                  <a:pt x="404" y="134"/>
                  <a:pt x="313" y="145"/>
                  <a:pt x="225" y="145"/>
                </a:cubicBezTo>
                <a:close/>
              </a:path>
            </a:pathLst>
          </a:cu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endParaRPr lang="en-US" sz="3600" u="sng">
              <a:solidFill>
                <a:prstClr val="white"/>
              </a:solidFill>
              <a:latin typeface="Calibri" panose="020F0502020204030204"/>
              <a:sym typeface="Calibri"/>
            </a:endParaRPr>
          </a:p>
        </p:txBody>
      </p:sp>
      <p:pic>
        <p:nvPicPr>
          <p:cNvPr id="15" name="Picture 14">
            <a:extLst>
              <a:ext uri="{FF2B5EF4-FFF2-40B4-BE49-F238E27FC236}">
                <a16:creationId xmlns:a16="http://schemas.microsoft.com/office/drawing/2014/main" id="{FDCEBD9E-26C3-8E40-98A5-83E16DB699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561953" y="11100514"/>
            <a:ext cx="1431452" cy="280220"/>
          </a:xfrm>
          <a:prstGeom prst="rect">
            <a:avLst/>
          </a:prstGeom>
        </p:spPr>
      </p:pic>
      <p:sp>
        <p:nvSpPr>
          <p:cNvPr id="16" name="Freeform 114">
            <a:extLst>
              <a:ext uri="{FF2B5EF4-FFF2-40B4-BE49-F238E27FC236}">
                <a16:creationId xmlns:a16="http://schemas.microsoft.com/office/drawing/2014/main" id="{BE6DB6B8-A526-5149-93AE-0980E5D61826}"/>
              </a:ext>
            </a:extLst>
          </p:cNvPr>
          <p:cNvSpPr>
            <a:spLocks noChangeAspect="1" noChangeArrowheads="1"/>
          </p:cNvSpPr>
          <p:nvPr/>
        </p:nvSpPr>
        <p:spPr bwMode="auto">
          <a:xfrm>
            <a:off x="20547255" y="10249681"/>
            <a:ext cx="1676248" cy="1981890"/>
          </a:xfrm>
          <a:custGeom>
            <a:avLst/>
            <a:gdLst>
              <a:gd name="T0" fmla="*/ 225 w 450"/>
              <a:gd name="T1" fmla="*/ 721 h 747"/>
              <a:gd name="T2" fmla="*/ 225 w 450"/>
              <a:gd name="T3" fmla="*/ 721 h 747"/>
              <a:gd name="T4" fmla="*/ 0 w 450"/>
              <a:gd name="T5" fmla="*/ 673 h 747"/>
              <a:gd name="T6" fmla="*/ 225 w 450"/>
              <a:gd name="T7" fmla="*/ 625 h 747"/>
              <a:gd name="T8" fmla="*/ 449 w 450"/>
              <a:gd name="T9" fmla="*/ 673 h 747"/>
              <a:gd name="T10" fmla="*/ 225 w 450"/>
              <a:gd name="T11" fmla="*/ 721 h 747"/>
              <a:gd name="T12" fmla="*/ 225 w 450"/>
              <a:gd name="T13" fmla="*/ 746 h 747"/>
              <a:gd name="T14" fmla="*/ 225 w 450"/>
              <a:gd name="T15" fmla="*/ 746 h 747"/>
              <a:gd name="T16" fmla="*/ 225 w 450"/>
              <a:gd name="T17" fmla="*/ 120 h 747"/>
              <a:gd name="T18" fmla="*/ 225 w 450"/>
              <a:gd name="T19" fmla="*/ 120 h 747"/>
              <a:gd name="T20" fmla="*/ 449 w 450"/>
              <a:gd name="T21" fmla="*/ 73 h 747"/>
              <a:gd name="T22" fmla="*/ 225 w 450"/>
              <a:gd name="T23" fmla="*/ 25 h 747"/>
              <a:gd name="T24" fmla="*/ 0 w 450"/>
              <a:gd name="T25" fmla="*/ 73 h 747"/>
              <a:gd name="T26" fmla="*/ 225 w 450"/>
              <a:gd name="T27" fmla="*/ 120 h 747"/>
              <a:gd name="T28" fmla="*/ 225 w 450"/>
              <a:gd name="T29" fmla="*/ 0 h 747"/>
              <a:gd name="T30" fmla="*/ 225 w 450"/>
              <a:gd name="T31" fmla="*/ 0 h 747"/>
              <a:gd name="T32" fmla="*/ 225 w 450"/>
              <a:gd name="T33" fmla="*/ 145 h 747"/>
              <a:gd name="T34" fmla="*/ 225 w 450"/>
              <a:gd name="T35" fmla="*/ 145 h 747"/>
              <a:gd name="T36" fmla="*/ 1 w 450"/>
              <a:gd name="T37" fmla="*/ 108 h 747"/>
              <a:gd name="T38" fmla="*/ 2 w 450"/>
              <a:gd name="T39" fmla="*/ 638 h 747"/>
              <a:gd name="T40" fmla="*/ 225 w 450"/>
              <a:gd name="T41" fmla="*/ 601 h 747"/>
              <a:gd name="T42" fmla="*/ 449 w 450"/>
              <a:gd name="T43" fmla="*/ 639 h 747"/>
              <a:gd name="T44" fmla="*/ 448 w 450"/>
              <a:gd name="T45" fmla="*/ 108 h 747"/>
              <a:gd name="T46" fmla="*/ 225 w 450"/>
              <a:gd name="T47" fmla="*/ 145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0" h="747">
                <a:moveTo>
                  <a:pt x="225" y="721"/>
                </a:moveTo>
                <a:lnTo>
                  <a:pt x="225" y="721"/>
                </a:lnTo>
                <a:cubicBezTo>
                  <a:pt x="79" y="721"/>
                  <a:pt x="0" y="690"/>
                  <a:pt x="0" y="673"/>
                </a:cubicBezTo>
                <a:cubicBezTo>
                  <a:pt x="0" y="657"/>
                  <a:pt x="79" y="625"/>
                  <a:pt x="225" y="625"/>
                </a:cubicBezTo>
                <a:cubicBezTo>
                  <a:pt x="370" y="625"/>
                  <a:pt x="449" y="657"/>
                  <a:pt x="449" y="673"/>
                </a:cubicBezTo>
                <a:cubicBezTo>
                  <a:pt x="449" y="690"/>
                  <a:pt x="370" y="721"/>
                  <a:pt x="225" y="721"/>
                </a:cubicBezTo>
                <a:close/>
                <a:moveTo>
                  <a:pt x="225" y="746"/>
                </a:moveTo>
                <a:lnTo>
                  <a:pt x="225" y="746"/>
                </a:lnTo>
                <a:close/>
                <a:moveTo>
                  <a:pt x="225" y="120"/>
                </a:moveTo>
                <a:lnTo>
                  <a:pt x="225" y="120"/>
                </a:lnTo>
                <a:cubicBezTo>
                  <a:pt x="370" y="120"/>
                  <a:pt x="449" y="89"/>
                  <a:pt x="449" y="73"/>
                </a:cubicBezTo>
                <a:cubicBezTo>
                  <a:pt x="449" y="57"/>
                  <a:pt x="370" y="25"/>
                  <a:pt x="225" y="25"/>
                </a:cubicBezTo>
                <a:cubicBezTo>
                  <a:pt x="79" y="25"/>
                  <a:pt x="0" y="57"/>
                  <a:pt x="0" y="73"/>
                </a:cubicBezTo>
                <a:cubicBezTo>
                  <a:pt x="0" y="89"/>
                  <a:pt x="79" y="120"/>
                  <a:pt x="225" y="120"/>
                </a:cubicBezTo>
                <a:close/>
                <a:moveTo>
                  <a:pt x="225" y="0"/>
                </a:moveTo>
                <a:lnTo>
                  <a:pt x="225" y="0"/>
                </a:lnTo>
                <a:close/>
                <a:moveTo>
                  <a:pt x="225" y="145"/>
                </a:moveTo>
                <a:lnTo>
                  <a:pt x="225" y="145"/>
                </a:lnTo>
                <a:cubicBezTo>
                  <a:pt x="138" y="145"/>
                  <a:pt x="46" y="134"/>
                  <a:pt x="1" y="108"/>
                </a:cubicBezTo>
                <a:cubicBezTo>
                  <a:pt x="2" y="638"/>
                  <a:pt x="2" y="638"/>
                  <a:pt x="2" y="638"/>
                </a:cubicBezTo>
                <a:cubicBezTo>
                  <a:pt x="46" y="613"/>
                  <a:pt x="138" y="601"/>
                  <a:pt x="225" y="601"/>
                </a:cubicBezTo>
                <a:cubicBezTo>
                  <a:pt x="313" y="601"/>
                  <a:pt x="404" y="613"/>
                  <a:pt x="449" y="639"/>
                </a:cubicBezTo>
                <a:cubicBezTo>
                  <a:pt x="448" y="108"/>
                  <a:pt x="448" y="108"/>
                  <a:pt x="448" y="108"/>
                </a:cubicBezTo>
                <a:cubicBezTo>
                  <a:pt x="404" y="134"/>
                  <a:pt x="313" y="145"/>
                  <a:pt x="225" y="145"/>
                </a:cubicBezTo>
                <a:close/>
              </a:path>
            </a:pathLst>
          </a:cu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endParaRPr lang="en-US" sz="3600" u="sng">
              <a:solidFill>
                <a:prstClr val="white"/>
              </a:solidFill>
              <a:latin typeface="Calibri" panose="020F0502020204030204"/>
              <a:sym typeface="Calibri"/>
            </a:endParaRPr>
          </a:p>
        </p:txBody>
      </p:sp>
      <p:pic>
        <p:nvPicPr>
          <p:cNvPr id="17" name="Picture 16">
            <a:extLst>
              <a:ext uri="{FF2B5EF4-FFF2-40B4-BE49-F238E27FC236}">
                <a16:creationId xmlns:a16="http://schemas.microsoft.com/office/drawing/2014/main" id="{FDCEBD9E-26C3-8E40-98A5-83E16DB699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69653" y="11100514"/>
            <a:ext cx="1431452" cy="280220"/>
          </a:xfrm>
          <a:prstGeom prst="rect">
            <a:avLst/>
          </a:prstGeom>
        </p:spPr>
      </p:pic>
      <p:sp>
        <p:nvSpPr>
          <p:cNvPr id="9" name="Rectangular Callout 8"/>
          <p:cNvSpPr/>
          <p:nvPr/>
        </p:nvSpPr>
        <p:spPr>
          <a:xfrm>
            <a:off x="5069888" y="2807873"/>
            <a:ext cx="8898422" cy="3634666"/>
          </a:xfrm>
          <a:prstGeom prst="wedgeRectCallout">
            <a:avLst>
              <a:gd name="adj1" fmla="val -61337"/>
              <a:gd name="adj2" fmla="val 70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0">
              <a:defRPr/>
            </a:pPr>
            <a:r>
              <a:rPr lang="fr-FR" sz="3200" kern="0" dirty="0" err="1">
                <a:solidFill>
                  <a:srgbClr val="FF0000"/>
                </a:solidFill>
                <a:latin typeface="Calibri" panose="020F0502020204030204"/>
                <a:sym typeface="Calibri"/>
              </a:rPr>
              <a:t>from</a:t>
            </a:r>
            <a:r>
              <a:rPr lang="fr-FR" sz="3200" kern="0" dirty="0">
                <a:solidFill>
                  <a:srgbClr val="212E35"/>
                </a:solidFill>
                <a:latin typeface="Calibri" panose="020F0502020204030204"/>
                <a:sym typeface="Calibri"/>
              </a:rPr>
              <a:t> </a:t>
            </a:r>
            <a:r>
              <a:rPr lang="fr-FR" sz="3200" kern="0" dirty="0" err="1">
                <a:solidFill>
                  <a:srgbClr val="212E35"/>
                </a:solidFill>
                <a:latin typeface="Calibri" panose="020F0502020204030204"/>
                <a:sym typeface="Calibri"/>
              </a:rPr>
              <a:t>verticapy</a:t>
            </a:r>
            <a:r>
              <a:rPr lang="fr-FR" sz="3200" kern="0" dirty="0">
                <a:solidFill>
                  <a:srgbClr val="212E35"/>
                </a:solidFill>
                <a:latin typeface="Calibri" panose="020F0502020204030204"/>
                <a:sym typeface="Calibri"/>
              </a:rPr>
              <a:t> </a:t>
            </a:r>
            <a:r>
              <a:rPr lang="fr-FR" sz="3200" kern="0" dirty="0">
                <a:solidFill>
                  <a:srgbClr val="FF0000"/>
                </a:solidFill>
                <a:latin typeface="Calibri" panose="020F0502020204030204"/>
                <a:sym typeface="Calibri"/>
              </a:rPr>
              <a:t>import</a:t>
            </a:r>
            <a:r>
              <a:rPr lang="fr-FR" sz="3200" kern="0" dirty="0">
                <a:solidFill>
                  <a:srgbClr val="212E35"/>
                </a:solidFill>
                <a:latin typeface="Calibri" panose="020F0502020204030204"/>
                <a:sym typeface="Calibri"/>
              </a:rPr>
              <a:t> </a:t>
            </a:r>
            <a:r>
              <a:rPr lang="fr-FR" sz="3200" kern="0" dirty="0" err="1">
                <a:solidFill>
                  <a:srgbClr val="212E35"/>
                </a:solidFill>
                <a:latin typeface="Calibri" panose="020F0502020204030204"/>
                <a:sym typeface="Calibri"/>
              </a:rPr>
              <a:t>vDataframe</a:t>
            </a:r>
            <a:endParaRPr lang="fr-FR" sz="3200" kern="0" dirty="0">
              <a:solidFill>
                <a:srgbClr val="212E35"/>
              </a:solidFill>
              <a:latin typeface="Calibri" panose="020F0502020204030204"/>
              <a:sym typeface="Calibri"/>
            </a:endParaRPr>
          </a:p>
          <a:p>
            <a:pPr defTabSz="1828754" hangingPunct="0">
              <a:defRPr/>
            </a:pPr>
            <a:endParaRPr lang="fr-FR" sz="3200" kern="0" dirty="0">
              <a:solidFill>
                <a:srgbClr val="212E35"/>
              </a:solidFill>
              <a:latin typeface="Calibri" panose="020F0502020204030204"/>
              <a:sym typeface="Calibri"/>
            </a:endParaRPr>
          </a:p>
          <a:p>
            <a:pPr defTabSz="1828754" hangingPunct="0">
              <a:defRPr/>
            </a:pPr>
            <a:r>
              <a:rPr lang="fr-FR" sz="3200" kern="0" dirty="0">
                <a:solidFill>
                  <a:prstClr val="white">
                    <a:lumMod val="50000"/>
                  </a:prstClr>
                </a:solidFill>
                <a:latin typeface="Calibri" panose="020F0502020204030204"/>
                <a:sym typeface="Calibri"/>
              </a:rPr>
              <a:t># Object </a:t>
            </a:r>
            <a:r>
              <a:rPr lang="fr-FR" sz="3200" kern="0" dirty="0" err="1">
                <a:solidFill>
                  <a:prstClr val="white">
                    <a:lumMod val="50000"/>
                  </a:prstClr>
                </a:solidFill>
                <a:latin typeface="Calibri" panose="020F0502020204030204"/>
                <a:sym typeface="Calibri"/>
              </a:rPr>
              <a:t>Creation</a:t>
            </a:r>
            <a:endParaRPr lang="fr-FR" sz="3200" kern="0" dirty="0">
              <a:solidFill>
                <a:prstClr val="white">
                  <a:lumMod val="50000"/>
                </a:prstClr>
              </a:solidFill>
              <a:latin typeface="Calibri" panose="020F0502020204030204"/>
              <a:sym typeface="Calibri"/>
            </a:endParaRPr>
          </a:p>
          <a:p>
            <a:pPr defTabSz="1828754" hangingPunct="0">
              <a:defRPr/>
            </a:pPr>
            <a:r>
              <a:rPr lang="fr-FR" sz="3200" kern="0" dirty="0" err="1">
                <a:solidFill>
                  <a:srgbClr val="212E35"/>
                </a:solidFill>
                <a:latin typeface="Calibri" panose="020F0502020204030204"/>
                <a:sym typeface="Calibri"/>
              </a:rPr>
              <a:t>vdf</a:t>
            </a:r>
            <a:r>
              <a:rPr lang="fr-FR" sz="3200" kern="0" dirty="0">
                <a:solidFill>
                  <a:srgbClr val="212E35"/>
                </a:solidFill>
                <a:latin typeface="Calibri" panose="020F0502020204030204"/>
                <a:sym typeface="Calibri"/>
              </a:rPr>
              <a:t> = </a:t>
            </a:r>
            <a:r>
              <a:rPr lang="fr-FR" sz="3200" kern="0" dirty="0" err="1">
                <a:solidFill>
                  <a:srgbClr val="FF6600"/>
                </a:solidFill>
                <a:latin typeface="Calibri" panose="020F0502020204030204"/>
                <a:sym typeface="Calibri"/>
              </a:rPr>
              <a:t>vDataframe</a:t>
            </a:r>
            <a:r>
              <a:rPr lang="fr-FR" sz="3200" kern="0" dirty="0">
                <a:solidFill>
                  <a:srgbClr val="212E35"/>
                </a:solidFill>
                <a:latin typeface="Calibri" panose="020F0502020204030204"/>
                <a:sym typeface="Calibri"/>
              </a:rPr>
              <a:t>(</a:t>
            </a:r>
            <a:r>
              <a:rPr lang="fr-FR" sz="3200" kern="0" dirty="0">
                <a:solidFill>
                  <a:srgbClr val="0079EF"/>
                </a:solidFill>
                <a:latin typeface="Calibri" panose="020F0502020204030204"/>
                <a:sym typeface="Calibri"/>
              </a:rPr>
              <a:t>"</a:t>
            </a:r>
            <a:r>
              <a:rPr lang="fr-FR" sz="3200" kern="0" dirty="0" err="1">
                <a:solidFill>
                  <a:srgbClr val="0079EF"/>
                </a:solidFill>
                <a:latin typeface="Calibri" panose="020F0502020204030204"/>
                <a:sym typeface="Calibri"/>
              </a:rPr>
              <a:t>public.iris</a:t>
            </a:r>
            <a:r>
              <a:rPr lang="fr-FR" sz="3200" kern="0" dirty="0">
                <a:solidFill>
                  <a:srgbClr val="0079EF"/>
                </a:solidFill>
                <a:latin typeface="Calibri" panose="020F0502020204030204"/>
                <a:sym typeface="Calibri"/>
              </a:rPr>
              <a:t>"</a:t>
            </a:r>
            <a:r>
              <a:rPr lang="fr-FR" sz="3200" kern="0" dirty="0">
                <a:solidFill>
                  <a:srgbClr val="212E35"/>
                </a:solidFill>
                <a:latin typeface="Calibri" panose="020F0502020204030204"/>
                <a:sym typeface="Calibri"/>
              </a:rPr>
              <a:t>, </a:t>
            </a:r>
            <a:r>
              <a:rPr lang="fr-FR" sz="3200" kern="0" dirty="0" err="1">
                <a:solidFill>
                  <a:srgbClr val="212E35"/>
                </a:solidFill>
                <a:latin typeface="Calibri" panose="020F0502020204030204"/>
                <a:sym typeface="Calibri"/>
              </a:rPr>
              <a:t>dsn</a:t>
            </a:r>
            <a:r>
              <a:rPr lang="fr-FR" sz="3200" kern="0" dirty="0">
                <a:solidFill>
                  <a:srgbClr val="212E35"/>
                </a:solidFill>
                <a:latin typeface="Calibri" panose="020F0502020204030204"/>
                <a:sym typeface="Calibri"/>
              </a:rPr>
              <a:t> = </a:t>
            </a:r>
            <a:r>
              <a:rPr lang="fr-FR" sz="3200" kern="0" dirty="0">
                <a:solidFill>
                  <a:srgbClr val="0079EF"/>
                </a:solidFill>
                <a:latin typeface="Calibri" panose="020F0502020204030204"/>
                <a:sym typeface="Calibri"/>
              </a:rPr>
              <a:t>"</a:t>
            </a:r>
            <a:r>
              <a:rPr lang="fr-FR" sz="3200" kern="0" dirty="0" err="1">
                <a:solidFill>
                  <a:srgbClr val="0079EF"/>
                </a:solidFill>
                <a:latin typeface="Calibri" panose="020F0502020204030204"/>
                <a:sym typeface="Calibri"/>
              </a:rPr>
              <a:t>VerticaDSN</a:t>
            </a:r>
            <a:r>
              <a:rPr lang="fr-FR" sz="3200" kern="0" dirty="0">
                <a:solidFill>
                  <a:srgbClr val="0079EF"/>
                </a:solidFill>
                <a:latin typeface="Calibri" panose="020F0502020204030204"/>
                <a:sym typeface="Calibri"/>
              </a:rPr>
              <a:t>"</a:t>
            </a:r>
            <a:r>
              <a:rPr lang="fr-FR" sz="3200" kern="0" dirty="0">
                <a:solidFill>
                  <a:srgbClr val="212E35"/>
                </a:solidFill>
                <a:latin typeface="Calibri" panose="020F0502020204030204"/>
                <a:sym typeface="Calibri"/>
              </a:rPr>
              <a:t>)</a:t>
            </a:r>
            <a:r>
              <a:rPr lang="fr-FR" sz="3200" kern="0" dirty="0">
                <a:solidFill>
                  <a:srgbClr val="0079EF"/>
                </a:solidFill>
                <a:latin typeface="Calibri" panose="020F0502020204030204"/>
                <a:sym typeface="Calibri"/>
              </a:rPr>
              <a:t> </a:t>
            </a:r>
          </a:p>
          <a:p>
            <a:pPr defTabSz="1828754" hangingPunct="0">
              <a:defRPr/>
            </a:pPr>
            <a:endParaRPr lang="fr-FR" sz="3200" kern="0" dirty="0">
              <a:solidFill>
                <a:srgbClr val="212E35"/>
              </a:solidFill>
              <a:latin typeface="Calibri" panose="020F0502020204030204"/>
              <a:sym typeface="Calibri"/>
            </a:endParaRPr>
          </a:p>
          <a:p>
            <a:pPr defTabSz="1828754" hangingPunct="0">
              <a:defRPr/>
            </a:pPr>
            <a:r>
              <a:rPr lang="fr-FR" sz="3200" kern="0" dirty="0">
                <a:solidFill>
                  <a:prstClr val="white">
                    <a:lumMod val="50000"/>
                  </a:prstClr>
                </a:solidFill>
                <a:latin typeface="Calibri" panose="020F0502020204030204"/>
                <a:sym typeface="Calibri"/>
              </a:rPr>
              <a:t># </a:t>
            </a:r>
            <a:r>
              <a:rPr lang="fr-FR" sz="3200" kern="0" dirty="0" err="1">
                <a:solidFill>
                  <a:prstClr val="white">
                    <a:lumMod val="50000"/>
                  </a:prstClr>
                </a:solidFill>
                <a:latin typeface="Calibri" panose="020F0502020204030204"/>
                <a:sym typeface="Calibri"/>
              </a:rPr>
              <a:t>Describe</a:t>
            </a:r>
            <a:endParaRPr lang="fr-FR" sz="3200" kern="0" dirty="0">
              <a:solidFill>
                <a:prstClr val="white">
                  <a:lumMod val="50000"/>
                </a:prstClr>
              </a:solidFill>
              <a:latin typeface="Calibri" panose="020F0502020204030204"/>
              <a:sym typeface="Calibri"/>
            </a:endParaRPr>
          </a:p>
          <a:p>
            <a:pPr defTabSz="1828754" hangingPunct="0">
              <a:defRPr/>
            </a:pPr>
            <a:r>
              <a:rPr lang="fr-FR" sz="3200" kern="0" dirty="0" err="1">
                <a:solidFill>
                  <a:srgbClr val="212E35"/>
                </a:solidFill>
                <a:latin typeface="Calibri" panose="020F0502020204030204"/>
                <a:sym typeface="Calibri"/>
              </a:rPr>
              <a:t>vdf.describe</a:t>
            </a:r>
            <a:r>
              <a:rPr lang="fr-FR" sz="3200" kern="0" dirty="0">
                <a:solidFill>
                  <a:srgbClr val="212E35"/>
                </a:solidFill>
                <a:latin typeface="Calibri" panose="020F0502020204030204"/>
                <a:sym typeface="Calibri"/>
              </a:rPr>
              <a:t>()</a:t>
            </a:r>
            <a:endParaRPr lang="fr-FR" sz="3200" b="1" kern="0" dirty="0">
              <a:solidFill>
                <a:srgbClr val="212E35"/>
              </a:solidFill>
              <a:latin typeface="Courier New"/>
              <a:ea typeface="Roboto Light" charset="0"/>
              <a:cs typeface="Courier New"/>
              <a:sym typeface="Calibri"/>
            </a:endParaRPr>
          </a:p>
        </p:txBody>
      </p:sp>
      <p:sp>
        <p:nvSpPr>
          <p:cNvPr id="41" name="Right Arrow 40">
            <a:extLst>
              <a:ext uri="{FF2B5EF4-FFF2-40B4-BE49-F238E27FC236}">
                <a16:creationId xmlns:a16="http://schemas.microsoft.com/office/drawing/2014/main" id="{1D7163F9-E6CF-0241-A538-8A77E54DBD7F}"/>
              </a:ext>
            </a:extLst>
          </p:cNvPr>
          <p:cNvSpPr/>
          <p:nvPr/>
        </p:nvSpPr>
        <p:spPr>
          <a:xfrm rot="5400000">
            <a:off x="19183375" y="6689535"/>
            <a:ext cx="1296308" cy="93509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hangingPunct="0"/>
            <a:endParaRPr lang="en-GB" sz="1800" kern="0" dirty="0">
              <a:solidFill>
                <a:prstClr val="white"/>
              </a:solidFill>
              <a:latin typeface="Calibri" panose="020F0502020204030204"/>
              <a:sym typeface="Calibri"/>
            </a:endParaRPr>
          </a:p>
        </p:txBody>
      </p:sp>
      <p:sp>
        <p:nvSpPr>
          <p:cNvPr id="11" name="TextBox 10"/>
          <p:cNvSpPr txBox="1"/>
          <p:nvPr/>
        </p:nvSpPr>
        <p:spPr>
          <a:xfrm>
            <a:off x="21766961" y="2136611"/>
            <a:ext cx="1752060" cy="636200"/>
          </a:xfrm>
          <a:prstGeom prst="rect">
            <a:avLst/>
          </a:prstGeom>
          <a:solidFill>
            <a:schemeClr val="tx2">
              <a:lumMod val="50000"/>
            </a:schemeClr>
          </a:solidFill>
        </p:spPr>
        <p:txBody>
          <a:bodyPr vert="horz" wrap="square" lIns="182880" tIns="91440" rIns="182880" bIns="91440" rtlCol="0" anchor="t" anchorCtr="0">
            <a:spAutoFit/>
          </a:bodyPr>
          <a:lstStyle/>
          <a:p>
            <a:pPr algn="ctr" defTabSz="1828754" hangingPunct="0"/>
            <a:r>
              <a:rPr lang="en-US" sz="2934" b="1" kern="0" dirty="0">
                <a:solidFill>
                  <a:prstClr val="white"/>
                </a:solidFill>
                <a:latin typeface="Calibri" panose="020F0502020204030204"/>
                <a:ea typeface="Roboto Light" charset="0"/>
                <a:cs typeface="Roboto Light" charset="0"/>
                <a:sym typeface="Calibri"/>
              </a:rPr>
              <a:t>Client</a:t>
            </a:r>
          </a:p>
        </p:txBody>
      </p:sp>
      <p:sp>
        <p:nvSpPr>
          <p:cNvPr id="22" name="TextBox 21"/>
          <p:cNvSpPr txBox="1"/>
          <p:nvPr/>
        </p:nvSpPr>
        <p:spPr>
          <a:xfrm>
            <a:off x="12153129" y="7207043"/>
            <a:ext cx="1752060" cy="636200"/>
          </a:xfrm>
          <a:prstGeom prst="rect">
            <a:avLst/>
          </a:prstGeom>
          <a:solidFill>
            <a:schemeClr val="tx2">
              <a:lumMod val="50000"/>
            </a:schemeClr>
          </a:solidFill>
        </p:spPr>
        <p:txBody>
          <a:bodyPr vert="horz" wrap="square" lIns="182880" tIns="91440" rIns="182880" bIns="91440" rtlCol="0" anchor="t" anchorCtr="0">
            <a:spAutoFit/>
          </a:bodyPr>
          <a:lstStyle/>
          <a:p>
            <a:pPr algn="ctr" defTabSz="1828754" hangingPunct="0"/>
            <a:r>
              <a:rPr lang="en-US" sz="2934" b="1" kern="0" dirty="0">
                <a:solidFill>
                  <a:prstClr val="white"/>
                </a:solidFill>
                <a:latin typeface="Calibri" panose="020F0502020204030204"/>
                <a:ea typeface="Roboto Light" charset="0"/>
                <a:cs typeface="Roboto Light" charset="0"/>
                <a:sym typeface="Calibri"/>
              </a:rPr>
              <a:t>Output</a:t>
            </a:r>
          </a:p>
        </p:txBody>
      </p:sp>
      <p:sp>
        <p:nvSpPr>
          <p:cNvPr id="24" name="TextBox 23"/>
          <p:cNvSpPr txBox="1"/>
          <p:nvPr/>
        </p:nvSpPr>
        <p:spPr>
          <a:xfrm>
            <a:off x="21302609" y="8023528"/>
            <a:ext cx="2216412" cy="1087734"/>
          </a:xfrm>
          <a:prstGeom prst="rect">
            <a:avLst/>
          </a:prstGeom>
          <a:solidFill>
            <a:schemeClr val="tx2">
              <a:lumMod val="50000"/>
            </a:schemeClr>
          </a:solidFill>
        </p:spPr>
        <p:txBody>
          <a:bodyPr vert="horz" wrap="square" lIns="182880" tIns="91440" rIns="182880" bIns="91440" rtlCol="0" anchor="t" anchorCtr="0">
            <a:spAutoFit/>
          </a:bodyPr>
          <a:lstStyle/>
          <a:p>
            <a:pPr algn="ctr" defTabSz="1828754" hangingPunct="0"/>
            <a:r>
              <a:rPr lang="en-US" sz="2934" b="1" kern="0" dirty="0">
                <a:solidFill>
                  <a:prstClr val="white"/>
                </a:solidFill>
                <a:latin typeface="Calibri" panose="020F0502020204030204"/>
                <a:ea typeface="Roboto Light" charset="0"/>
                <a:cs typeface="Roboto Light" charset="0"/>
                <a:sym typeface="Calibri"/>
              </a:rPr>
              <a:t>Distributed Execution</a:t>
            </a:r>
          </a:p>
        </p:txBody>
      </p:sp>
      <p:sp>
        <p:nvSpPr>
          <p:cNvPr id="25" name="Rectangle 24"/>
          <p:cNvSpPr/>
          <p:nvPr/>
        </p:nvSpPr>
        <p:spPr>
          <a:xfrm>
            <a:off x="17780529" y="576123"/>
            <a:ext cx="5582426" cy="954107"/>
          </a:xfrm>
          <a:prstGeom prst="rect">
            <a:avLst/>
          </a:prstGeom>
        </p:spPr>
        <p:txBody>
          <a:bodyPr wrap="none">
            <a:spAutoFit/>
          </a:bodyPr>
          <a:lstStyle/>
          <a:p>
            <a:pPr defTabSz="2176842"/>
            <a:r>
              <a:rPr lang="en-US" sz="2800" dirty="0">
                <a:solidFill>
                  <a:srgbClr val="FF6600"/>
                </a:solidFill>
                <a:latin typeface="Calibri" panose="020F0502020204030204"/>
                <a:sym typeface="Calibri"/>
              </a:rPr>
              <a:t>https://www.vertica.com/python/</a:t>
            </a:r>
          </a:p>
          <a:p>
            <a:pPr defTabSz="2176842"/>
            <a:r>
              <a:rPr lang="en-US" sz="2800" dirty="0">
                <a:solidFill>
                  <a:srgbClr val="FF6600"/>
                </a:solidFill>
                <a:latin typeface="Calibri" panose="020F0502020204030204"/>
                <a:sym typeface="Calibri"/>
              </a:rPr>
              <a:t>https://github.com/vertica/VerticaPy</a:t>
            </a:r>
          </a:p>
        </p:txBody>
      </p:sp>
    </p:spTree>
    <p:extLst>
      <p:ext uri="{BB962C8B-B14F-4D97-AF65-F5344CB8AC3E}">
        <p14:creationId xmlns:p14="http://schemas.microsoft.com/office/powerpoint/2010/main" val="257281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animBg="1"/>
      <p:bldP spid="38" grpId="0" animBg="1"/>
      <p:bldP spid="40" grpId="0" animBg="1"/>
      <p:bldP spid="14" grpId="0" animBg="1"/>
      <p:bldP spid="16" grpId="0" animBg="1"/>
      <p:bldP spid="41" grpId="0" animBg="1"/>
      <p:bldP spid="11"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56DC96E-6697-4F02-903B-3FC8146863CA}"/>
              </a:ext>
            </a:extLst>
          </p:cNvPr>
          <p:cNvGrpSpPr/>
          <p:nvPr/>
        </p:nvGrpSpPr>
        <p:grpSpPr>
          <a:xfrm>
            <a:off x="1588" y="-35421"/>
            <a:ext cx="24397938" cy="13716002"/>
            <a:chOff x="0" y="-1"/>
            <a:chExt cx="12198969" cy="6858001"/>
          </a:xfrm>
        </p:grpSpPr>
        <p:pic>
          <p:nvPicPr>
            <p:cNvPr id="25" name="Picture 24">
              <a:extLst>
                <a:ext uri="{FF2B5EF4-FFF2-40B4-BE49-F238E27FC236}">
                  <a16:creationId xmlns:a16="http://schemas.microsoft.com/office/drawing/2014/main" id="{5E7F6032-F375-4C83-87EF-DAA1ECBAD25D}"/>
                </a:ext>
              </a:extLst>
            </p:cNvPr>
            <p:cNvPicPr>
              <a:picLocks noChangeAspect="1"/>
            </p:cNvPicPr>
            <p:nvPr/>
          </p:nvPicPr>
          <p:blipFill>
            <a:blip r:embed="rId3" cstate="email">
              <a:alphaModFix amt="59000"/>
              <a:extLst>
                <a:ext uri="{28A0092B-C50C-407E-A947-70E740481C1C}">
                  <a14:useLocalDpi xmlns:a14="http://schemas.microsoft.com/office/drawing/2010/main"/>
                </a:ext>
              </a:extLst>
            </a:blip>
            <a:stretch>
              <a:fillRect/>
            </a:stretch>
          </p:blipFill>
          <p:spPr>
            <a:xfrm flipH="1">
              <a:off x="0" y="-1"/>
              <a:ext cx="12192000" cy="6858000"/>
            </a:xfrm>
            <a:prstGeom prst="rect">
              <a:avLst/>
            </a:prstGeom>
          </p:spPr>
        </p:pic>
        <p:sp>
          <p:nvSpPr>
            <p:cNvPr id="26" name="Rectangle 25">
              <a:extLst>
                <a:ext uri="{FF2B5EF4-FFF2-40B4-BE49-F238E27FC236}">
                  <a16:creationId xmlns:a16="http://schemas.microsoft.com/office/drawing/2014/main" id="{54EB3619-4B42-4771-AE43-3FBC14342B63}"/>
                </a:ext>
              </a:extLst>
            </p:cNvPr>
            <p:cNvSpPr/>
            <p:nvPr/>
          </p:nvSpPr>
          <p:spPr>
            <a:xfrm>
              <a:off x="0" y="0"/>
              <a:ext cx="4277531" cy="6858000"/>
            </a:xfrm>
            <a:prstGeom prst="rect">
              <a:avLst/>
            </a:prstGeom>
            <a:gradFill flip="none" rotWithShape="1">
              <a:gsLst>
                <a:gs pos="79000">
                  <a:srgbClr val="000000">
                    <a:alpha val="70000"/>
                  </a:srgbClr>
                </a:gs>
                <a:gs pos="13000">
                  <a:srgbClr val="00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sp>
          <p:nvSpPr>
            <p:cNvPr id="27" name="Rectangle 26">
              <a:extLst>
                <a:ext uri="{FF2B5EF4-FFF2-40B4-BE49-F238E27FC236}">
                  <a16:creationId xmlns:a16="http://schemas.microsoft.com/office/drawing/2014/main" id="{8F1A95E1-60CF-4118-A8AE-F765F2D735F5}"/>
                </a:ext>
              </a:extLst>
            </p:cNvPr>
            <p:cNvSpPr/>
            <p:nvPr/>
          </p:nvSpPr>
          <p:spPr>
            <a:xfrm rot="5400000">
              <a:off x="4015741" y="-4015740"/>
              <a:ext cx="4160519" cy="12192000"/>
            </a:xfrm>
            <a:prstGeom prst="rect">
              <a:avLst/>
            </a:prstGeom>
            <a:gradFill flip="none" rotWithShape="1">
              <a:gsLst>
                <a:gs pos="79000">
                  <a:srgbClr val="000000">
                    <a:alpha val="38000"/>
                  </a:srgbClr>
                </a:gs>
                <a:gs pos="13000">
                  <a:srgbClr val="00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sp>
          <p:nvSpPr>
            <p:cNvPr id="28" name="Rectangle 27">
              <a:extLst>
                <a:ext uri="{FF2B5EF4-FFF2-40B4-BE49-F238E27FC236}">
                  <a16:creationId xmlns:a16="http://schemas.microsoft.com/office/drawing/2014/main" id="{668F2045-721F-4BB2-9ED5-BCE706E9A2FA}"/>
                </a:ext>
              </a:extLst>
            </p:cNvPr>
            <p:cNvSpPr/>
            <p:nvPr/>
          </p:nvSpPr>
          <p:spPr>
            <a:xfrm rot="10800000">
              <a:off x="9498630" y="0"/>
              <a:ext cx="2700339" cy="6858000"/>
            </a:xfrm>
            <a:prstGeom prst="rect">
              <a:avLst/>
            </a:prstGeom>
            <a:gradFill flip="none" rotWithShape="1">
              <a:gsLst>
                <a:gs pos="79000">
                  <a:srgbClr val="000000">
                    <a:alpha val="70000"/>
                  </a:srgbClr>
                </a:gs>
                <a:gs pos="13000">
                  <a:srgbClr val="00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0">
                <a:solidFill>
                  <a:prstClr val="white"/>
                </a:solidFill>
              </a:endParaRPr>
            </a:p>
          </p:txBody>
        </p:sp>
      </p:grpSp>
      <p:sp>
        <p:nvSpPr>
          <p:cNvPr id="81922" name="Title 1"/>
          <p:cNvSpPr>
            <a:spLocks noGrp="1"/>
          </p:cNvSpPr>
          <p:nvPr>
            <p:ph type="title"/>
          </p:nvPr>
        </p:nvSpPr>
        <p:spPr>
          <a:xfrm>
            <a:off x="915988" y="470568"/>
            <a:ext cx="21939886" cy="822960"/>
          </a:xfrm>
        </p:spPr>
        <p:txBody>
          <a:bodyPr/>
          <a:lstStyle/>
          <a:p>
            <a:r>
              <a:rPr lang="en-US" altLang="en-US" sz="6400" dirty="0">
                <a:solidFill>
                  <a:schemeClr val="bg1"/>
                </a:solidFill>
              </a:rPr>
              <a:t>Vertica ML algorithms – available today, built to scale</a:t>
            </a:r>
          </a:p>
        </p:txBody>
      </p:sp>
      <p:sp>
        <p:nvSpPr>
          <p:cNvPr id="89" name="Content Placeholder 3"/>
          <p:cNvSpPr>
            <a:spLocks noGrp="1"/>
          </p:cNvSpPr>
          <p:nvPr>
            <p:ph idx="1"/>
          </p:nvPr>
        </p:nvSpPr>
        <p:spPr>
          <a:xfrm>
            <a:off x="3530703" y="1863579"/>
            <a:ext cx="3867876" cy="625498"/>
          </a:xfr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p>
            <a:pPr marL="0" indent="0" algn="ctr">
              <a:buNone/>
            </a:pPr>
            <a:r>
              <a:rPr lang="en-US" sz="3200" dirty="0"/>
              <a:t>Linear regression</a:t>
            </a:r>
          </a:p>
        </p:txBody>
      </p:sp>
      <p:sp>
        <p:nvSpPr>
          <p:cNvPr id="5" name="Slide Number Placeholder 4"/>
          <p:cNvSpPr>
            <a:spLocks noGrp="1"/>
          </p:cNvSpPr>
          <p:nvPr>
            <p:ph type="sldNum" sz="quarter" idx="4294967295"/>
          </p:nvPr>
        </p:nvSpPr>
        <p:spPr>
          <a:xfrm>
            <a:off x="23318787" y="13779232"/>
            <a:ext cx="1066800" cy="463550"/>
          </a:xfrm>
          <a:prstGeom prst="rect">
            <a:avLst/>
          </a:prstGeom>
        </p:spPr>
        <p:txBody>
          <a:bodyPr/>
          <a:lstStyle/>
          <a:p>
            <a:pPr>
              <a:defRPr/>
            </a:pPr>
            <a:fld id="{2ACBF570-DB73-4BF3-A03D-210A61987E9F}" type="slidenum">
              <a:rPr lang="en-US">
                <a:solidFill>
                  <a:srgbClr val="212E35"/>
                </a:solidFill>
              </a:rPr>
              <a:pPr>
                <a:defRPr/>
              </a:pPr>
              <a:t>15</a:t>
            </a:fld>
            <a:endParaRPr lang="en-US" dirty="0">
              <a:solidFill>
                <a:srgbClr val="212E35"/>
              </a:solidFill>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4623" y="2527875"/>
            <a:ext cx="4120036" cy="410235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7932" y="2489076"/>
            <a:ext cx="4263982" cy="4141152"/>
          </a:xfrm>
          <a:prstGeom prst="rect">
            <a:avLst/>
          </a:prstGeom>
        </p:spPr>
      </p:pic>
      <p:pic>
        <p:nvPicPr>
          <p:cNvPr id="83" name="Picture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75262" y="2489077"/>
            <a:ext cx="4128318" cy="4102354"/>
          </a:xfrm>
          <a:prstGeom prst="rect">
            <a:avLst/>
          </a:prstGeom>
        </p:spPr>
      </p:pic>
      <p:sp>
        <p:nvSpPr>
          <p:cNvPr id="90" name="Content Placeholder 3"/>
          <p:cNvSpPr txBox="1">
            <a:spLocks/>
          </p:cNvSpPr>
          <p:nvPr/>
        </p:nvSpPr>
        <p:spPr>
          <a:xfrm>
            <a:off x="16244859" y="1764096"/>
            <a:ext cx="3989124" cy="660908"/>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lvl1pPr indent="0" algn="ctr" defTabSz="1828800">
              <a:lnSpc>
                <a:spcPct val="90000"/>
              </a:lnSpc>
              <a:spcBef>
                <a:spcPts val="0"/>
              </a:spcBef>
              <a:spcAft>
                <a:spcPts val="2400"/>
              </a:spcAft>
              <a:buFont typeface="Wingdings" panose="05000000000000000000" pitchFamily="2" charset="2"/>
              <a:buNone/>
              <a:defRPr sz="3200"/>
            </a:lvl1pPr>
            <a:lvl2pPr marL="800100" indent="-342900" defTabSz="1828800">
              <a:lnSpc>
                <a:spcPct val="90000"/>
              </a:lnSpc>
              <a:spcBef>
                <a:spcPts val="0"/>
              </a:spcBef>
              <a:spcAft>
                <a:spcPts val="2400"/>
              </a:spcAft>
              <a:buFont typeface="Calibri" panose="020F0502020204030204" pitchFamily="34" charset="0"/>
              <a:buChar char="-"/>
              <a:defRPr sz="3600"/>
            </a:lvl2pPr>
            <a:lvl3pPr marL="1143000" indent="-342900" defTabSz="1828800">
              <a:lnSpc>
                <a:spcPct val="90000"/>
              </a:lnSpc>
              <a:spcBef>
                <a:spcPts val="0"/>
              </a:spcBef>
              <a:spcAft>
                <a:spcPts val="2400"/>
              </a:spcAft>
              <a:buFont typeface="Calibri" panose="020F0502020204030204" pitchFamily="34" charset="0"/>
              <a:buChar char="-"/>
              <a:defRPr sz="3200"/>
            </a:lvl3pPr>
            <a:lvl4pPr marL="1485900" indent="-342900" defTabSz="1828800">
              <a:lnSpc>
                <a:spcPct val="90000"/>
              </a:lnSpc>
              <a:spcBef>
                <a:spcPts val="0"/>
              </a:spcBef>
              <a:spcAft>
                <a:spcPts val="2400"/>
              </a:spcAft>
              <a:buFont typeface="Arial" panose="020B0604020202020204" pitchFamily="34" charset="0"/>
              <a:buChar char="•"/>
              <a:defRPr sz="2800"/>
            </a:lvl4pPr>
            <a:lvl5pPr marL="1828800" indent="-342900" defTabSz="1828800">
              <a:lnSpc>
                <a:spcPct val="90000"/>
              </a:lnSpc>
              <a:spcBef>
                <a:spcPts val="0"/>
              </a:spcBef>
              <a:spcAft>
                <a:spcPts val="2400"/>
              </a:spcAft>
              <a:buFont typeface="Arial" panose="020B0604020202020204" pitchFamily="34" charset="0"/>
              <a:buChar char="•"/>
              <a:defRPr sz="28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en-US" dirty="0">
                <a:solidFill>
                  <a:prstClr val="white"/>
                </a:solidFill>
              </a:rPr>
              <a:t>K-means</a:t>
            </a:r>
          </a:p>
        </p:txBody>
      </p:sp>
      <p:sp>
        <p:nvSpPr>
          <p:cNvPr id="91" name="Content Placeholder 3"/>
          <p:cNvSpPr txBox="1">
            <a:spLocks/>
          </p:cNvSpPr>
          <p:nvPr/>
        </p:nvSpPr>
        <p:spPr>
          <a:xfrm>
            <a:off x="9721662" y="1827597"/>
            <a:ext cx="4114262" cy="630278"/>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lvl1pPr indent="0" algn="ctr" defTabSz="1828800">
              <a:lnSpc>
                <a:spcPct val="90000"/>
              </a:lnSpc>
              <a:spcBef>
                <a:spcPts val="0"/>
              </a:spcBef>
              <a:spcAft>
                <a:spcPts val="2400"/>
              </a:spcAft>
              <a:buFont typeface="Wingdings" panose="05000000000000000000" pitchFamily="2" charset="2"/>
              <a:buNone/>
              <a:defRPr sz="3200"/>
            </a:lvl1pPr>
            <a:lvl2pPr marL="800100" indent="-342900" defTabSz="1828800">
              <a:lnSpc>
                <a:spcPct val="90000"/>
              </a:lnSpc>
              <a:spcBef>
                <a:spcPts val="0"/>
              </a:spcBef>
              <a:spcAft>
                <a:spcPts val="2400"/>
              </a:spcAft>
              <a:buFont typeface="Calibri" panose="020F0502020204030204" pitchFamily="34" charset="0"/>
              <a:buChar char="-"/>
              <a:defRPr sz="3600"/>
            </a:lvl2pPr>
            <a:lvl3pPr marL="1143000" indent="-342900" defTabSz="1828800">
              <a:lnSpc>
                <a:spcPct val="90000"/>
              </a:lnSpc>
              <a:spcBef>
                <a:spcPts val="0"/>
              </a:spcBef>
              <a:spcAft>
                <a:spcPts val="2400"/>
              </a:spcAft>
              <a:buFont typeface="Calibri" panose="020F0502020204030204" pitchFamily="34" charset="0"/>
              <a:buChar char="-"/>
              <a:defRPr sz="3200"/>
            </a:lvl3pPr>
            <a:lvl4pPr marL="1485900" indent="-342900" defTabSz="1828800">
              <a:lnSpc>
                <a:spcPct val="90000"/>
              </a:lnSpc>
              <a:spcBef>
                <a:spcPts val="0"/>
              </a:spcBef>
              <a:spcAft>
                <a:spcPts val="2400"/>
              </a:spcAft>
              <a:buFont typeface="Arial" panose="020B0604020202020204" pitchFamily="34" charset="0"/>
              <a:buChar char="•"/>
              <a:defRPr sz="2800"/>
            </a:lvl4pPr>
            <a:lvl5pPr marL="1828800" indent="-342900" defTabSz="1828800">
              <a:lnSpc>
                <a:spcPct val="90000"/>
              </a:lnSpc>
              <a:spcBef>
                <a:spcPts val="0"/>
              </a:spcBef>
              <a:spcAft>
                <a:spcPts val="2400"/>
              </a:spcAft>
              <a:buFont typeface="Arial" panose="020B0604020202020204" pitchFamily="34" charset="0"/>
              <a:buChar char="•"/>
              <a:defRPr sz="28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en-US" dirty="0">
                <a:solidFill>
                  <a:prstClr val="white"/>
                </a:solidFill>
              </a:rPr>
              <a:t>Logistic regression</a:t>
            </a:r>
          </a:p>
        </p:txBody>
      </p:sp>
      <p:pic>
        <p:nvPicPr>
          <p:cNvPr id="93" name="Picture 9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41495" y="8339494"/>
            <a:ext cx="4266240" cy="4117400"/>
          </a:xfrm>
          <a:prstGeom prst="rect">
            <a:avLst/>
          </a:prstGeom>
        </p:spPr>
      </p:pic>
      <p:pic>
        <p:nvPicPr>
          <p:cNvPr id="94" name="Picture 9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171083" y="8338120"/>
            <a:ext cx="4063024" cy="4120148"/>
          </a:xfrm>
          <a:prstGeom prst="rect">
            <a:avLst/>
          </a:prstGeom>
        </p:spPr>
      </p:pic>
      <p:sp>
        <p:nvSpPr>
          <p:cNvPr id="95" name="Content Placeholder 3"/>
          <p:cNvSpPr txBox="1">
            <a:spLocks/>
          </p:cNvSpPr>
          <p:nvPr/>
        </p:nvSpPr>
        <p:spPr>
          <a:xfrm>
            <a:off x="3526525" y="7680515"/>
            <a:ext cx="3867876" cy="625498"/>
          </a:xfrm>
          <a:prstGeom prst="rect">
            <a:avLst/>
          </a:prstGeom>
          <a:solidFill>
            <a:srgbClr val="0070C0"/>
          </a:solidFill>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lt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lt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lt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lt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3200" dirty="0">
                <a:solidFill>
                  <a:prstClr val="white"/>
                </a:solidFill>
              </a:rPr>
              <a:t>Naive Bayes</a:t>
            </a:r>
          </a:p>
        </p:txBody>
      </p:sp>
      <p:sp>
        <p:nvSpPr>
          <p:cNvPr id="96" name="Content Placeholder 3"/>
          <p:cNvSpPr txBox="1">
            <a:spLocks/>
          </p:cNvSpPr>
          <p:nvPr/>
        </p:nvSpPr>
        <p:spPr>
          <a:xfrm>
            <a:off x="16240679" y="7645104"/>
            <a:ext cx="3989124" cy="660908"/>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lvl1pPr indent="0" algn="ctr" defTabSz="1828800">
              <a:lnSpc>
                <a:spcPct val="90000"/>
              </a:lnSpc>
              <a:spcBef>
                <a:spcPts val="0"/>
              </a:spcBef>
              <a:spcAft>
                <a:spcPts val="2400"/>
              </a:spcAft>
              <a:buFont typeface="Wingdings" panose="05000000000000000000" pitchFamily="2" charset="2"/>
              <a:buNone/>
              <a:defRPr sz="3200"/>
            </a:lvl1pPr>
            <a:lvl2pPr marL="800100" indent="-342900" defTabSz="1828800">
              <a:lnSpc>
                <a:spcPct val="90000"/>
              </a:lnSpc>
              <a:spcBef>
                <a:spcPts val="0"/>
              </a:spcBef>
              <a:spcAft>
                <a:spcPts val="2400"/>
              </a:spcAft>
              <a:buFont typeface="Calibri" panose="020F0502020204030204" pitchFamily="34" charset="0"/>
              <a:buChar char="-"/>
              <a:defRPr sz="3600"/>
            </a:lvl2pPr>
            <a:lvl3pPr marL="1143000" indent="-342900" defTabSz="1828800">
              <a:lnSpc>
                <a:spcPct val="90000"/>
              </a:lnSpc>
              <a:spcBef>
                <a:spcPts val="0"/>
              </a:spcBef>
              <a:spcAft>
                <a:spcPts val="2400"/>
              </a:spcAft>
              <a:buFont typeface="Calibri" panose="020F0502020204030204" pitchFamily="34" charset="0"/>
              <a:buChar char="-"/>
              <a:defRPr sz="3200"/>
            </a:lvl3pPr>
            <a:lvl4pPr marL="1485900" indent="-342900" defTabSz="1828800">
              <a:lnSpc>
                <a:spcPct val="90000"/>
              </a:lnSpc>
              <a:spcBef>
                <a:spcPts val="0"/>
              </a:spcBef>
              <a:spcAft>
                <a:spcPts val="2400"/>
              </a:spcAft>
              <a:buFont typeface="Arial" panose="020B0604020202020204" pitchFamily="34" charset="0"/>
              <a:buChar char="•"/>
              <a:defRPr sz="2800"/>
            </a:lvl4pPr>
            <a:lvl5pPr marL="1828800" indent="-342900" defTabSz="1828800">
              <a:lnSpc>
                <a:spcPct val="90000"/>
              </a:lnSpc>
              <a:spcBef>
                <a:spcPts val="0"/>
              </a:spcBef>
              <a:spcAft>
                <a:spcPts val="2400"/>
              </a:spcAft>
              <a:buFont typeface="Arial" panose="020B0604020202020204" pitchFamily="34" charset="0"/>
              <a:buChar char="•"/>
              <a:defRPr sz="28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en-US" dirty="0">
                <a:solidFill>
                  <a:prstClr val="white"/>
                </a:solidFill>
              </a:rPr>
              <a:t>Random Forest</a:t>
            </a:r>
          </a:p>
        </p:txBody>
      </p:sp>
      <p:sp>
        <p:nvSpPr>
          <p:cNvPr id="97" name="Content Placeholder 3"/>
          <p:cNvSpPr txBox="1">
            <a:spLocks/>
          </p:cNvSpPr>
          <p:nvPr/>
        </p:nvSpPr>
        <p:spPr>
          <a:xfrm>
            <a:off x="9717484" y="7677213"/>
            <a:ext cx="4114262" cy="662386"/>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ctr">
            <a:noAutofit/>
          </a:bodyPr>
          <a:lstStyle>
            <a:lvl1pPr indent="0" algn="ctr" defTabSz="1828800">
              <a:lnSpc>
                <a:spcPct val="90000"/>
              </a:lnSpc>
              <a:spcBef>
                <a:spcPts val="0"/>
              </a:spcBef>
              <a:spcAft>
                <a:spcPts val="2400"/>
              </a:spcAft>
              <a:buFont typeface="Wingdings" panose="05000000000000000000" pitchFamily="2" charset="2"/>
              <a:buNone/>
              <a:defRPr sz="3200"/>
            </a:lvl1pPr>
            <a:lvl2pPr marL="800100" indent="-342900" defTabSz="1828800">
              <a:lnSpc>
                <a:spcPct val="90000"/>
              </a:lnSpc>
              <a:spcBef>
                <a:spcPts val="0"/>
              </a:spcBef>
              <a:spcAft>
                <a:spcPts val="2400"/>
              </a:spcAft>
              <a:buFont typeface="Calibri" panose="020F0502020204030204" pitchFamily="34" charset="0"/>
              <a:buChar char="-"/>
              <a:defRPr sz="3600"/>
            </a:lvl2pPr>
            <a:lvl3pPr marL="1143000" indent="-342900" defTabSz="1828800">
              <a:lnSpc>
                <a:spcPct val="90000"/>
              </a:lnSpc>
              <a:spcBef>
                <a:spcPts val="0"/>
              </a:spcBef>
              <a:spcAft>
                <a:spcPts val="2400"/>
              </a:spcAft>
              <a:buFont typeface="Calibri" panose="020F0502020204030204" pitchFamily="34" charset="0"/>
              <a:buChar char="-"/>
              <a:defRPr sz="3200"/>
            </a:lvl3pPr>
            <a:lvl4pPr marL="1485900" indent="-342900" defTabSz="1828800">
              <a:lnSpc>
                <a:spcPct val="90000"/>
              </a:lnSpc>
              <a:spcBef>
                <a:spcPts val="0"/>
              </a:spcBef>
              <a:spcAft>
                <a:spcPts val="2400"/>
              </a:spcAft>
              <a:buFont typeface="Arial" panose="020B0604020202020204" pitchFamily="34" charset="0"/>
              <a:buChar char="•"/>
              <a:defRPr sz="2800"/>
            </a:lvl4pPr>
            <a:lvl5pPr marL="1828800" indent="-342900" defTabSz="1828800">
              <a:lnSpc>
                <a:spcPct val="90000"/>
              </a:lnSpc>
              <a:spcBef>
                <a:spcPts val="0"/>
              </a:spcBef>
              <a:spcAft>
                <a:spcPts val="2400"/>
              </a:spcAft>
              <a:buFont typeface="Arial" panose="020B0604020202020204" pitchFamily="34" charset="0"/>
              <a:buChar char="•"/>
              <a:defRPr sz="28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en-US" dirty="0">
                <a:solidFill>
                  <a:prstClr val="white"/>
                </a:solidFill>
              </a:rPr>
              <a:t>SVM</a:t>
            </a:r>
          </a:p>
        </p:txBody>
      </p:sp>
      <p:pic>
        <p:nvPicPr>
          <p:cNvPr id="92" name="Picture 9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00446" y="8345690"/>
            <a:ext cx="4124214" cy="4111204"/>
          </a:xfrm>
          <a:prstGeom prst="rect">
            <a:avLst/>
          </a:prstGeom>
        </p:spPr>
      </p:pic>
      <p:sp>
        <p:nvSpPr>
          <p:cNvPr id="18" name="Content Placeholder 4"/>
          <p:cNvSpPr txBox="1">
            <a:spLocks noChangeAspect="1"/>
          </p:cNvSpPr>
          <p:nvPr/>
        </p:nvSpPr>
        <p:spPr bwMode="auto">
          <a:xfrm>
            <a:off x="9717484" y="6478092"/>
            <a:ext cx="3998134" cy="6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1pPr>
            <a:lvl2pPr marL="411163" indent="-182563">
              <a:lnSpc>
                <a:spcPct val="90000"/>
              </a:lnSpc>
              <a:spcBef>
                <a:spcPts val="800"/>
              </a:spcBef>
              <a:buFont typeface="Arial" panose="020B0604020202020204" pitchFamily="34" charset="0"/>
              <a:buChar char="–"/>
              <a:defRPr sz="1600">
                <a:solidFill>
                  <a:schemeClr val="tx1"/>
                </a:solidFill>
                <a:latin typeface="Arial" panose="020B0604020202020204" pitchFamily="34" charset="0"/>
              </a:defRPr>
            </a:lvl2pPr>
            <a:lvl3pPr marL="547688" indent="-136525">
              <a:lnSpc>
                <a:spcPct val="90000"/>
              </a:lnSpc>
              <a:spcBef>
                <a:spcPts val="600"/>
              </a:spcBef>
              <a:buFont typeface="Arial" panose="020B0604020202020204" pitchFamily="34" charset="0"/>
              <a:buChar char="–"/>
              <a:defRPr sz="1400">
                <a:solidFill>
                  <a:schemeClr val="tx1"/>
                </a:solidFill>
                <a:latin typeface="Arial" panose="020B0604020202020204" pitchFamily="34" charset="0"/>
              </a:defRPr>
            </a:lvl3pPr>
            <a:lvl4pPr marL="730250"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4pPr>
            <a:lvl5pPr marL="868363"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5pPr>
            <a:lvl6pPr marL="13255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6pPr>
            <a:lvl7pPr marL="17827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7pPr>
            <a:lvl8pPr marL="22399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8pPr>
            <a:lvl9pPr marL="26971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9pPr>
          </a:lstStyle>
          <a:p>
            <a:pPr algn="ctr">
              <a:buFont typeface="Arial" panose="020B0604020202020204" pitchFamily="34" charset="0"/>
              <a:buNone/>
            </a:pPr>
            <a:r>
              <a:rPr lang="en-US" altLang="en-US" sz="3200" dirty="0">
                <a:solidFill>
                  <a:prstClr val="white"/>
                </a:solidFill>
                <a:latin typeface="Calibri" panose="020F0502020204030204"/>
              </a:rPr>
              <a:t>Predict customer retention</a:t>
            </a:r>
          </a:p>
        </p:txBody>
      </p:sp>
      <p:sp>
        <p:nvSpPr>
          <p:cNvPr id="19" name="Content Placeholder 3"/>
          <p:cNvSpPr txBox="1">
            <a:spLocks/>
          </p:cNvSpPr>
          <p:nvPr/>
        </p:nvSpPr>
        <p:spPr bwMode="auto">
          <a:xfrm>
            <a:off x="2107663" y="6591430"/>
            <a:ext cx="670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1pPr>
            <a:lvl2pPr marL="411163" indent="-182563">
              <a:lnSpc>
                <a:spcPct val="90000"/>
              </a:lnSpc>
              <a:spcBef>
                <a:spcPts val="800"/>
              </a:spcBef>
              <a:buFont typeface="Arial" panose="020B0604020202020204" pitchFamily="34" charset="0"/>
              <a:buChar char="–"/>
              <a:defRPr sz="1600">
                <a:solidFill>
                  <a:schemeClr val="tx1"/>
                </a:solidFill>
                <a:latin typeface="Arial" panose="020B0604020202020204" pitchFamily="34" charset="0"/>
              </a:defRPr>
            </a:lvl2pPr>
            <a:lvl3pPr marL="547688" indent="-136525">
              <a:lnSpc>
                <a:spcPct val="90000"/>
              </a:lnSpc>
              <a:spcBef>
                <a:spcPts val="600"/>
              </a:spcBef>
              <a:buFont typeface="Arial" panose="020B0604020202020204" pitchFamily="34" charset="0"/>
              <a:buChar char="–"/>
              <a:defRPr sz="1400">
                <a:solidFill>
                  <a:schemeClr val="tx1"/>
                </a:solidFill>
                <a:latin typeface="Arial" panose="020B0604020202020204" pitchFamily="34" charset="0"/>
              </a:defRPr>
            </a:lvl3pPr>
            <a:lvl4pPr marL="730250"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4pPr>
            <a:lvl5pPr marL="868363"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5pPr>
            <a:lvl6pPr marL="13255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6pPr>
            <a:lvl7pPr marL="17827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7pPr>
            <a:lvl8pPr marL="22399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8pPr>
            <a:lvl9pPr marL="26971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9pPr>
          </a:lstStyle>
          <a:p>
            <a:pPr algn="ctr">
              <a:buFont typeface="Arial" panose="020B0604020202020204" pitchFamily="34" charset="0"/>
              <a:buNone/>
            </a:pPr>
            <a:r>
              <a:rPr lang="en-US" altLang="en-US" sz="3200" dirty="0">
                <a:solidFill>
                  <a:prstClr val="white"/>
                </a:solidFill>
                <a:latin typeface="Calibri" panose="020F0502020204030204"/>
              </a:rPr>
              <a:t>Forecast sales revenues</a:t>
            </a:r>
          </a:p>
        </p:txBody>
      </p:sp>
      <p:sp>
        <p:nvSpPr>
          <p:cNvPr id="20" name="Content Placeholder 4"/>
          <p:cNvSpPr txBox="1">
            <a:spLocks noChangeAspect="1"/>
          </p:cNvSpPr>
          <p:nvPr/>
        </p:nvSpPr>
        <p:spPr bwMode="auto">
          <a:xfrm>
            <a:off x="15233278" y="6491417"/>
            <a:ext cx="6003926" cy="141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1pPr>
            <a:lvl2pPr marL="411163" indent="-182563">
              <a:lnSpc>
                <a:spcPct val="90000"/>
              </a:lnSpc>
              <a:spcBef>
                <a:spcPts val="800"/>
              </a:spcBef>
              <a:buFont typeface="Arial" panose="020B0604020202020204" pitchFamily="34" charset="0"/>
              <a:buChar char="–"/>
              <a:defRPr sz="1600">
                <a:solidFill>
                  <a:schemeClr val="tx1"/>
                </a:solidFill>
                <a:latin typeface="Arial" panose="020B0604020202020204" pitchFamily="34" charset="0"/>
              </a:defRPr>
            </a:lvl2pPr>
            <a:lvl3pPr marL="547688" indent="-136525">
              <a:lnSpc>
                <a:spcPct val="90000"/>
              </a:lnSpc>
              <a:spcBef>
                <a:spcPts val="600"/>
              </a:spcBef>
              <a:buFont typeface="Arial" panose="020B0604020202020204" pitchFamily="34" charset="0"/>
              <a:buChar char="–"/>
              <a:defRPr sz="1400">
                <a:solidFill>
                  <a:schemeClr val="tx1"/>
                </a:solidFill>
                <a:latin typeface="Arial" panose="020B0604020202020204" pitchFamily="34" charset="0"/>
              </a:defRPr>
            </a:lvl3pPr>
            <a:lvl4pPr marL="730250"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4pPr>
            <a:lvl5pPr marL="868363"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5pPr>
            <a:lvl6pPr marL="13255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6pPr>
            <a:lvl7pPr marL="17827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7pPr>
            <a:lvl8pPr marL="22399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8pPr>
            <a:lvl9pPr marL="26971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9pPr>
          </a:lstStyle>
          <a:p>
            <a:pPr algn="ctr">
              <a:buFont typeface="Arial" panose="020B0604020202020204" pitchFamily="34" charset="0"/>
              <a:buNone/>
            </a:pPr>
            <a:r>
              <a:rPr lang="en-US" altLang="en-US" sz="3200" dirty="0">
                <a:solidFill>
                  <a:prstClr val="white"/>
                </a:solidFill>
                <a:latin typeface="Calibri" panose="020F0502020204030204"/>
              </a:rPr>
              <a:t>Customer segmentation</a:t>
            </a:r>
          </a:p>
        </p:txBody>
      </p:sp>
      <p:sp>
        <p:nvSpPr>
          <p:cNvPr id="21" name="Content Placeholder 4"/>
          <p:cNvSpPr txBox="1">
            <a:spLocks noChangeAspect="1"/>
          </p:cNvSpPr>
          <p:nvPr/>
        </p:nvSpPr>
        <p:spPr bwMode="auto">
          <a:xfrm>
            <a:off x="9752408" y="12430200"/>
            <a:ext cx="3998134" cy="6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1pPr>
            <a:lvl2pPr marL="411163" indent="-182563">
              <a:lnSpc>
                <a:spcPct val="90000"/>
              </a:lnSpc>
              <a:spcBef>
                <a:spcPts val="800"/>
              </a:spcBef>
              <a:buFont typeface="Arial" panose="020B0604020202020204" pitchFamily="34" charset="0"/>
              <a:buChar char="–"/>
              <a:defRPr sz="1600">
                <a:solidFill>
                  <a:schemeClr val="tx1"/>
                </a:solidFill>
                <a:latin typeface="Arial" panose="020B0604020202020204" pitchFamily="34" charset="0"/>
              </a:defRPr>
            </a:lvl2pPr>
            <a:lvl3pPr marL="547688" indent="-136525">
              <a:lnSpc>
                <a:spcPct val="90000"/>
              </a:lnSpc>
              <a:spcBef>
                <a:spcPts val="600"/>
              </a:spcBef>
              <a:buFont typeface="Arial" panose="020B0604020202020204" pitchFamily="34" charset="0"/>
              <a:buChar char="–"/>
              <a:defRPr sz="1400">
                <a:solidFill>
                  <a:schemeClr val="tx1"/>
                </a:solidFill>
                <a:latin typeface="Arial" panose="020B0604020202020204" pitchFamily="34" charset="0"/>
              </a:defRPr>
            </a:lvl3pPr>
            <a:lvl4pPr marL="730250"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4pPr>
            <a:lvl5pPr marL="868363" indent="-136525">
              <a:lnSpc>
                <a:spcPct val="90000"/>
              </a:lnSpc>
              <a:spcBef>
                <a:spcPts val="600"/>
              </a:spcBef>
              <a:buFont typeface="Arial" panose="020B0604020202020204" pitchFamily="34" charset="0"/>
              <a:buChar char="–"/>
              <a:defRPr sz="1200">
                <a:solidFill>
                  <a:schemeClr val="tx1"/>
                </a:solidFill>
                <a:latin typeface="Arial" panose="020B0604020202020204" pitchFamily="34" charset="0"/>
              </a:defRPr>
            </a:lvl5pPr>
            <a:lvl6pPr marL="13255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6pPr>
            <a:lvl7pPr marL="17827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7pPr>
            <a:lvl8pPr marL="22399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8pPr>
            <a:lvl9pPr marL="2697163" indent="-136525" fontAlgn="base">
              <a:lnSpc>
                <a:spcPct val="90000"/>
              </a:lnSpc>
              <a:spcBef>
                <a:spcPts val="600"/>
              </a:spcBef>
              <a:spcAft>
                <a:spcPct val="0"/>
              </a:spcAft>
              <a:buFont typeface="Arial" panose="020B0604020202020204" pitchFamily="34" charset="0"/>
              <a:buChar char="–"/>
              <a:defRPr sz="1200">
                <a:solidFill>
                  <a:schemeClr val="tx1"/>
                </a:solidFill>
                <a:latin typeface="Arial" panose="020B0604020202020204" pitchFamily="34" charset="0"/>
              </a:defRPr>
            </a:lvl9pPr>
          </a:lstStyle>
          <a:p>
            <a:pPr algn="ctr">
              <a:buFont typeface="Arial" panose="020B0604020202020204" pitchFamily="34" charset="0"/>
              <a:buNone/>
            </a:pPr>
            <a:r>
              <a:rPr lang="en-US" altLang="en-US" sz="3200" dirty="0">
                <a:solidFill>
                  <a:prstClr val="white"/>
                </a:solidFill>
                <a:latin typeface="Calibri" panose="020F0502020204030204"/>
              </a:rPr>
              <a:t>Predict sensor failure</a:t>
            </a:r>
          </a:p>
        </p:txBody>
      </p:sp>
      <p:sp>
        <p:nvSpPr>
          <p:cNvPr id="4" name="Rectangle 3"/>
          <p:cNvSpPr/>
          <p:nvPr/>
        </p:nvSpPr>
        <p:spPr>
          <a:xfrm>
            <a:off x="1737050" y="12433844"/>
            <a:ext cx="6976046" cy="1077218"/>
          </a:xfrm>
          <a:prstGeom prst="rect">
            <a:avLst/>
          </a:prstGeom>
        </p:spPr>
        <p:txBody>
          <a:bodyPr wrap="square">
            <a:spAutoFit/>
          </a:bodyPr>
          <a:lstStyle/>
          <a:p>
            <a:pPr algn="ctr">
              <a:defRPr/>
            </a:pPr>
            <a:r>
              <a:rPr lang="en-US" sz="3200" dirty="0">
                <a:solidFill>
                  <a:prstClr val="white"/>
                </a:solidFill>
              </a:rPr>
              <a:t>Classify gene expression data</a:t>
            </a:r>
          </a:p>
          <a:p>
            <a:pPr algn="ctr">
              <a:defRPr/>
            </a:pPr>
            <a:r>
              <a:rPr lang="en-US" sz="3200" dirty="0">
                <a:solidFill>
                  <a:prstClr val="white"/>
                </a:solidFill>
              </a:rPr>
              <a:t> for drug discovery</a:t>
            </a:r>
          </a:p>
        </p:txBody>
      </p:sp>
      <p:sp>
        <p:nvSpPr>
          <p:cNvPr id="23" name="Content Placeholder 3"/>
          <p:cNvSpPr txBox="1">
            <a:spLocks/>
          </p:cNvSpPr>
          <p:nvPr/>
        </p:nvSpPr>
        <p:spPr>
          <a:xfrm>
            <a:off x="15589049" y="12559699"/>
            <a:ext cx="5017280" cy="1219534"/>
          </a:xfrm>
          <a:prstGeom prst="rect">
            <a:avLst/>
          </a:prstGeom>
        </p:spPr>
        <p:txBody>
          <a:bodyPr vert="horz" lIns="0" tIns="0" rIns="0" bIns="0" rtlCol="0">
            <a:no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3200" dirty="0">
                <a:solidFill>
                  <a:prstClr val="white"/>
                </a:solidFill>
              </a:rPr>
              <a:t>Refine keywords to improve Click Through Rate (CTR)</a:t>
            </a:r>
          </a:p>
        </p:txBody>
      </p:sp>
      <p:pic>
        <p:nvPicPr>
          <p:cNvPr id="29" name="Picture 2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1112" y="12877845"/>
            <a:ext cx="2356538" cy="461374"/>
          </a:xfrm>
          <a:prstGeom prst="rect">
            <a:avLst/>
          </a:prstGeom>
        </p:spPr>
      </p:pic>
    </p:spTree>
    <p:extLst>
      <p:ext uri="{BB962C8B-B14F-4D97-AF65-F5344CB8AC3E}">
        <p14:creationId xmlns:p14="http://schemas.microsoft.com/office/powerpoint/2010/main" val="4101647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 ML algorithms</a:t>
            </a:r>
          </a:p>
        </p:txBody>
      </p:sp>
      <p:sp>
        <p:nvSpPr>
          <p:cNvPr id="3" name="Text Placeholder 2"/>
          <p:cNvSpPr>
            <a:spLocks noGrp="1"/>
          </p:cNvSpPr>
          <p:nvPr>
            <p:ph type="body" sz="quarter" idx="13"/>
          </p:nvPr>
        </p:nvSpPr>
        <p:spPr/>
        <p:txBody>
          <a:bodyPr/>
          <a:lstStyle/>
          <a:p>
            <a:r>
              <a:rPr lang="en-US" dirty="0"/>
              <a:t>Model training, prediction and evaluation supported for each algorithm</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2544" y="3699871"/>
            <a:ext cx="22512882" cy="7737554"/>
          </a:xfrm>
          <a:prstGeom prst="rect">
            <a:avLst/>
          </a:prstGeom>
        </p:spPr>
      </p:pic>
    </p:spTree>
    <p:extLst>
      <p:ext uri="{BB962C8B-B14F-4D97-AF65-F5344CB8AC3E}">
        <p14:creationId xmlns:p14="http://schemas.microsoft.com/office/powerpoint/2010/main" val="3760484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D3AEDA-A93F-5546-BFA4-15EF5565BFF5}"/>
              </a:ext>
            </a:extLst>
          </p:cNvPr>
          <p:cNvSpPr/>
          <p:nvPr/>
        </p:nvSpPr>
        <p:spPr>
          <a:xfrm>
            <a:off x="1248189" y="3119676"/>
            <a:ext cx="17304108" cy="553998"/>
          </a:xfrm>
          <a:prstGeom prst="rect">
            <a:avLst/>
          </a:prstGeom>
          <a:ln w="9525">
            <a:solidFill>
              <a:schemeClr val="bg1">
                <a:lumMod val="95000"/>
              </a:schemeClr>
            </a:solidFill>
          </a:ln>
        </p:spPr>
        <p:txBody>
          <a:bodyPr wrap="square">
            <a:spAutoFit/>
          </a:bodyPr>
          <a:lstStyle/>
          <a:p>
            <a:r>
              <a:rPr lang="en-US" sz="3000"/>
              <a:t>SELECT * FROM models;</a:t>
            </a:r>
          </a:p>
        </p:txBody>
      </p:sp>
      <p:sp>
        <p:nvSpPr>
          <p:cNvPr id="11" name="Title 1"/>
          <p:cNvSpPr>
            <a:spLocks noGrp="1"/>
          </p:cNvSpPr>
          <p:nvPr>
            <p:ph type="title"/>
          </p:nvPr>
        </p:nvSpPr>
        <p:spPr>
          <a:xfrm>
            <a:off x="1220470" y="927766"/>
            <a:ext cx="21937030" cy="1704506"/>
          </a:xfrm>
        </p:spPr>
        <p:txBody>
          <a:bodyPr/>
          <a:lstStyle/>
          <a:p>
            <a:r>
              <a:rPr lang="en-US" sz="8000"/>
              <a:t>Vertica Model Management</a:t>
            </a:r>
          </a:p>
        </p:txBody>
      </p:sp>
      <p:sp>
        <p:nvSpPr>
          <p:cNvPr id="12" name="Rounded Rectangle 11">
            <a:extLst>
              <a:ext uri="{FF2B5EF4-FFF2-40B4-BE49-F238E27FC236}">
                <a16:creationId xmlns:a16="http://schemas.microsoft.com/office/drawing/2014/main" id="{47349604-C586-9946-B689-0F658201B320}"/>
              </a:ext>
            </a:extLst>
          </p:cNvPr>
          <p:cNvSpPr/>
          <p:nvPr/>
        </p:nvSpPr>
        <p:spPr bwMode="ltGray">
          <a:xfrm>
            <a:off x="1220470" y="2550449"/>
            <a:ext cx="2438718" cy="613666"/>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8600"/>
          </a:p>
        </p:txBody>
      </p:sp>
      <p:sp>
        <p:nvSpPr>
          <p:cNvPr id="14" name="Rectangle 13">
            <a:extLst>
              <a:ext uri="{FF2B5EF4-FFF2-40B4-BE49-F238E27FC236}">
                <a16:creationId xmlns:a16="http://schemas.microsoft.com/office/drawing/2014/main" id="{E3469182-B274-1049-90E8-71AF35595C8E}"/>
              </a:ext>
            </a:extLst>
          </p:cNvPr>
          <p:cNvSpPr/>
          <p:nvPr/>
        </p:nvSpPr>
        <p:spPr>
          <a:xfrm>
            <a:off x="1206609" y="8780593"/>
            <a:ext cx="17345687" cy="1535936"/>
          </a:xfrm>
          <a:prstGeom prst="rect">
            <a:avLst/>
          </a:prstGeom>
          <a:ln w="6350">
            <a:solidFill>
              <a:schemeClr val="bg1">
                <a:lumMod val="95000"/>
              </a:schemeClr>
            </a:solidFill>
          </a:ln>
        </p:spPr>
        <p:txBody>
          <a:bodyPr wrap="square">
            <a:spAutoFit/>
          </a:bodyPr>
          <a:lstStyle/>
          <a:p>
            <a:pPr lvl="0" eaLnBrk="0" fontAlgn="base" hangingPunct="0">
              <a:spcBef>
                <a:spcPct val="0"/>
              </a:spcBef>
              <a:spcAft>
                <a:spcPct val="0"/>
              </a:spcAft>
            </a:pPr>
            <a:r>
              <a:rPr lang="en-US" altLang="en-US" sz="3000">
                <a:solidFill>
                  <a:srgbClr val="333333"/>
                </a:solidFill>
                <a:latin typeface="Consolas" panose="020B0609020204030204" pitchFamily="49" charset="0"/>
                <a:cs typeface="Consolas" panose="020B0609020204030204" pitchFamily="49" charset="0"/>
              </a:rPr>
              <a:t>ALTER MODEL </a:t>
            </a:r>
            <a:r>
              <a:rPr lang="en-US" altLang="en-US" sz="3000" err="1">
                <a:solidFill>
                  <a:srgbClr val="333333"/>
                </a:solidFill>
                <a:latin typeface="Consolas" panose="020B0609020204030204" pitchFamily="49" charset="0"/>
                <a:cs typeface="Consolas" panose="020B0609020204030204" pitchFamily="49" charset="0"/>
              </a:rPr>
              <a:t>mymodel</a:t>
            </a:r>
            <a:r>
              <a:rPr lang="en-US" altLang="en-US" sz="3000">
                <a:solidFill>
                  <a:srgbClr val="333333"/>
                </a:solidFill>
                <a:latin typeface="Consolas" panose="020B0609020204030204" pitchFamily="49" charset="0"/>
                <a:cs typeface="Consolas" panose="020B0609020204030204" pitchFamily="49" charset="0"/>
              </a:rPr>
              <a:t> RENAME to </a:t>
            </a:r>
            <a:r>
              <a:rPr lang="en-US" altLang="en-US" sz="3000" err="1">
                <a:solidFill>
                  <a:srgbClr val="333333"/>
                </a:solidFill>
                <a:latin typeface="Consolas" panose="020B0609020204030204" pitchFamily="49" charset="0"/>
                <a:cs typeface="Consolas" panose="020B0609020204030204" pitchFamily="49" charset="0"/>
              </a:rPr>
              <a:t>mykmeansmodel</a:t>
            </a:r>
            <a:r>
              <a:rPr lang="en-US" altLang="en-US" sz="3000">
                <a:solidFill>
                  <a:srgbClr val="333333"/>
                </a:solidFill>
                <a:latin typeface="Consolas" panose="020B0609020204030204" pitchFamily="49" charset="0"/>
                <a:cs typeface="Consolas" panose="020B0609020204030204" pitchFamily="49" charset="0"/>
              </a:rPr>
              <a:t>;</a:t>
            </a:r>
          </a:p>
          <a:p>
            <a:pPr eaLnBrk="0" fontAlgn="base" hangingPunct="0">
              <a:spcBef>
                <a:spcPct val="0"/>
              </a:spcBef>
              <a:spcAft>
                <a:spcPct val="0"/>
              </a:spcAft>
            </a:pPr>
            <a:r>
              <a:rPr lang="en-US" altLang="en-US" sz="3000">
                <a:solidFill>
                  <a:srgbClr val="333333"/>
                </a:solidFill>
                <a:latin typeface="Consolas" panose="020B0609020204030204" pitchFamily="49" charset="0"/>
                <a:cs typeface="Consolas" panose="020B0609020204030204" pitchFamily="49" charset="0"/>
              </a:rPr>
              <a:t>ALTER MODEL </a:t>
            </a:r>
            <a:r>
              <a:rPr lang="en-US" altLang="en-US" sz="3000" err="1">
                <a:solidFill>
                  <a:srgbClr val="333333"/>
                </a:solidFill>
                <a:latin typeface="Consolas" panose="020B0609020204030204" pitchFamily="49" charset="0"/>
                <a:cs typeface="Consolas" panose="020B0609020204030204" pitchFamily="49" charset="0"/>
              </a:rPr>
              <a:t>mykmeansmodel</a:t>
            </a:r>
            <a:r>
              <a:rPr lang="en-US" altLang="en-US" sz="3000">
                <a:solidFill>
                  <a:srgbClr val="333333"/>
                </a:solidFill>
                <a:latin typeface="Consolas" panose="020B0609020204030204" pitchFamily="49" charset="0"/>
                <a:cs typeface="Consolas" panose="020B0609020204030204" pitchFamily="49" charset="0"/>
              </a:rPr>
              <a:t> OWNER TO user1;</a:t>
            </a:r>
            <a:r>
              <a:rPr lang="en-US" altLang="en-US" sz="3000"/>
              <a:t> </a:t>
            </a:r>
          </a:p>
          <a:p>
            <a:pPr lvl="0" eaLnBrk="0" fontAlgn="base" hangingPunct="0">
              <a:spcBef>
                <a:spcPct val="0"/>
              </a:spcBef>
              <a:spcAft>
                <a:spcPct val="0"/>
              </a:spcAft>
            </a:pPr>
            <a:r>
              <a:rPr lang="en-US" altLang="en-US" sz="3000">
                <a:solidFill>
                  <a:srgbClr val="333333"/>
                </a:solidFill>
                <a:latin typeface="Consolas" panose="020B0609020204030204" pitchFamily="49" charset="0"/>
                <a:cs typeface="Consolas" panose="020B0609020204030204" pitchFamily="49" charset="0"/>
              </a:rPr>
              <a:t>ALTER MODEL </a:t>
            </a:r>
            <a:r>
              <a:rPr lang="en-US" altLang="en-US" sz="3000" err="1">
                <a:solidFill>
                  <a:srgbClr val="333333"/>
                </a:solidFill>
                <a:latin typeface="Consolas" panose="020B0609020204030204" pitchFamily="49" charset="0"/>
                <a:cs typeface="Consolas" panose="020B0609020204030204" pitchFamily="49" charset="0"/>
              </a:rPr>
              <a:t>mykmeansmodel</a:t>
            </a:r>
            <a:r>
              <a:rPr lang="en-US" altLang="en-US" sz="3000">
                <a:solidFill>
                  <a:srgbClr val="333333"/>
                </a:solidFill>
                <a:latin typeface="Consolas" panose="020B0609020204030204" pitchFamily="49" charset="0"/>
                <a:cs typeface="Consolas" panose="020B0609020204030204" pitchFamily="49" charset="0"/>
              </a:rPr>
              <a:t> SET SCHEMA public;</a:t>
            </a:r>
            <a:r>
              <a:rPr lang="en-US" altLang="en-US" sz="3000">
                <a:solidFill>
                  <a:srgbClr val="000000"/>
                </a:solidFill>
              </a:rPr>
              <a:t> </a:t>
            </a:r>
            <a:r>
              <a:rPr lang="en-US" altLang="en-US" sz="3000"/>
              <a:t> </a:t>
            </a:r>
            <a:endParaRPr lang="en-US" altLang="en-US" sz="3000">
              <a:latin typeface="Arial" panose="020B0604020202020204" pitchFamily="34" charset="0"/>
            </a:endParaRPr>
          </a:p>
        </p:txBody>
      </p:sp>
      <p:sp>
        <p:nvSpPr>
          <p:cNvPr id="15" name="Rectangle 14">
            <a:extLst>
              <a:ext uri="{FF2B5EF4-FFF2-40B4-BE49-F238E27FC236}">
                <a16:creationId xmlns:a16="http://schemas.microsoft.com/office/drawing/2014/main" id="{F45048FC-A01C-684E-B21C-A5DD9187287F}"/>
              </a:ext>
            </a:extLst>
          </p:cNvPr>
          <p:cNvSpPr/>
          <p:nvPr/>
        </p:nvSpPr>
        <p:spPr>
          <a:xfrm>
            <a:off x="1220470" y="11238883"/>
            <a:ext cx="17345687" cy="553998"/>
          </a:xfrm>
          <a:prstGeom prst="rect">
            <a:avLst/>
          </a:prstGeom>
          <a:ln w="9525">
            <a:solidFill>
              <a:schemeClr val="bg1">
                <a:lumMod val="95000"/>
              </a:schemeClr>
            </a:solidFill>
          </a:ln>
        </p:spPr>
        <p:txBody>
          <a:bodyPr wrap="square">
            <a:spAutoFit/>
          </a:bodyPr>
          <a:lstStyle/>
          <a:p>
            <a:r>
              <a:rPr lang="en-US" sz="3000"/>
              <a:t>DROP MODEL </a:t>
            </a:r>
            <a:r>
              <a:rPr lang="en-US" sz="3000" err="1"/>
              <a:t>myLinearModel</a:t>
            </a:r>
            <a:r>
              <a:rPr lang="en-US" sz="3000"/>
              <a:t>;</a:t>
            </a:r>
          </a:p>
        </p:txBody>
      </p:sp>
      <p:sp>
        <p:nvSpPr>
          <p:cNvPr id="16" name="TextBox 15">
            <a:extLst>
              <a:ext uri="{FF2B5EF4-FFF2-40B4-BE49-F238E27FC236}">
                <a16:creationId xmlns:a16="http://schemas.microsoft.com/office/drawing/2014/main" id="{389CEC36-103F-6148-8EDA-601B3E8E5DB5}"/>
              </a:ext>
            </a:extLst>
          </p:cNvPr>
          <p:cNvSpPr txBox="1"/>
          <p:nvPr/>
        </p:nvSpPr>
        <p:spPr>
          <a:xfrm>
            <a:off x="1407506" y="2672799"/>
            <a:ext cx="2556482" cy="507506"/>
          </a:xfrm>
          <a:prstGeom prst="rect">
            <a:avLst/>
          </a:prstGeom>
          <a:noFill/>
        </p:spPr>
        <p:txBody>
          <a:bodyPr wrap="square" lIns="0" tIns="0" rIns="0" bIns="0" rtlCol="0">
            <a:noAutofit/>
          </a:bodyPr>
          <a:lstStyle/>
          <a:p>
            <a:pPr>
              <a:lnSpc>
                <a:spcPct val="90000"/>
              </a:lnSpc>
            </a:pPr>
            <a:r>
              <a:rPr lang="en-US" sz="3200">
                <a:solidFill>
                  <a:schemeClr val="bg1"/>
                </a:solidFill>
              </a:rPr>
              <a:t>List Models</a:t>
            </a:r>
          </a:p>
        </p:txBody>
      </p:sp>
      <p:sp>
        <p:nvSpPr>
          <p:cNvPr id="17" name="Rectangle 16">
            <a:extLst>
              <a:ext uri="{FF2B5EF4-FFF2-40B4-BE49-F238E27FC236}">
                <a16:creationId xmlns:a16="http://schemas.microsoft.com/office/drawing/2014/main" id="{657968FC-9B4E-4541-8618-428739590E2B}"/>
              </a:ext>
            </a:extLst>
          </p:cNvPr>
          <p:cNvSpPr/>
          <p:nvPr/>
        </p:nvSpPr>
        <p:spPr>
          <a:xfrm>
            <a:off x="1206609" y="6947712"/>
            <a:ext cx="17345687" cy="553998"/>
          </a:xfrm>
          <a:prstGeom prst="rect">
            <a:avLst/>
          </a:prstGeom>
          <a:ln w="6350">
            <a:solidFill>
              <a:schemeClr val="bg1">
                <a:lumMod val="95000"/>
              </a:schemeClr>
            </a:solidFill>
          </a:ln>
        </p:spPr>
        <p:txBody>
          <a:bodyPr wrap="square">
            <a:spAutoFit/>
          </a:bodyPr>
          <a:lstStyle/>
          <a:p>
            <a:r>
              <a:rPr lang="en-US" sz="3000"/>
              <a:t>SELECT </a:t>
            </a:r>
            <a:r>
              <a:rPr lang="en-US" sz="3000" err="1"/>
              <a:t>Summarize_Model</a:t>
            </a:r>
            <a:r>
              <a:rPr lang="en-US" sz="3000"/>
              <a:t>('</a:t>
            </a:r>
            <a:r>
              <a:rPr lang="en-US" sz="3000" err="1"/>
              <a:t>LogisticRegModel</a:t>
            </a:r>
            <a:r>
              <a:rPr lang="en-US" sz="3000"/>
              <a:t>');</a:t>
            </a:r>
          </a:p>
        </p:txBody>
      </p:sp>
      <p:sp>
        <p:nvSpPr>
          <p:cNvPr id="18" name="Rounded Rectangle 17">
            <a:extLst>
              <a:ext uri="{FF2B5EF4-FFF2-40B4-BE49-F238E27FC236}">
                <a16:creationId xmlns:a16="http://schemas.microsoft.com/office/drawing/2014/main" id="{9DD35477-B8BF-C442-8250-F84AFFD1CEA6}"/>
              </a:ext>
            </a:extLst>
          </p:cNvPr>
          <p:cNvSpPr/>
          <p:nvPr/>
        </p:nvSpPr>
        <p:spPr bwMode="ltGray">
          <a:xfrm>
            <a:off x="1204936" y="6341416"/>
            <a:ext cx="3779986" cy="594124"/>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8600"/>
          </a:p>
        </p:txBody>
      </p:sp>
      <p:sp>
        <p:nvSpPr>
          <p:cNvPr id="19" name="TextBox 18">
            <a:extLst>
              <a:ext uri="{FF2B5EF4-FFF2-40B4-BE49-F238E27FC236}">
                <a16:creationId xmlns:a16="http://schemas.microsoft.com/office/drawing/2014/main" id="{EFA29B45-1D30-3C4A-929A-98223563BFBE}"/>
              </a:ext>
            </a:extLst>
          </p:cNvPr>
          <p:cNvSpPr txBox="1"/>
          <p:nvPr/>
        </p:nvSpPr>
        <p:spPr>
          <a:xfrm>
            <a:off x="1407507" y="6474005"/>
            <a:ext cx="3577416" cy="419502"/>
          </a:xfrm>
          <a:prstGeom prst="rect">
            <a:avLst/>
          </a:prstGeom>
          <a:noFill/>
        </p:spPr>
        <p:txBody>
          <a:bodyPr wrap="square" lIns="0" tIns="0" rIns="0" bIns="0" rtlCol="0">
            <a:noAutofit/>
          </a:bodyPr>
          <a:lstStyle/>
          <a:p>
            <a:pPr>
              <a:lnSpc>
                <a:spcPct val="90000"/>
              </a:lnSpc>
            </a:pPr>
            <a:r>
              <a:rPr lang="en-US" sz="3200">
                <a:solidFill>
                  <a:schemeClr val="bg1"/>
                </a:solidFill>
              </a:rPr>
              <a:t>Summarize Models</a:t>
            </a:r>
          </a:p>
        </p:txBody>
      </p:sp>
      <p:sp>
        <p:nvSpPr>
          <p:cNvPr id="20" name="Rounded Rectangle 19">
            <a:extLst>
              <a:ext uri="{FF2B5EF4-FFF2-40B4-BE49-F238E27FC236}">
                <a16:creationId xmlns:a16="http://schemas.microsoft.com/office/drawing/2014/main" id="{A6AF7DAB-699D-1541-B0BB-2627B5EB3129}"/>
              </a:ext>
            </a:extLst>
          </p:cNvPr>
          <p:cNvSpPr/>
          <p:nvPr/>
        </p:nvSpPr>
        <p:spPr bwMode="ltGray">
          <a:xfrm>
            <a:off x="1204935" y="8106248"/>
            <a:ext cx="8093052" cy="678748"/>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8600"/>
          </a:p>
        </p:txBody>
      </p:sp>
      <p:sp>
        <p:nvSpPr>
          <p:cNvPr id="21" name="TextBox 20">
            <a:extLst>
              <a:ext uri="{FF2B5EF4-FFF2-40B4-BE49-F238E27FC236}">
                <a16:creationId xmlns:a16="http://schemas.microsoft.com/office/drawing/2014/main" id="{4C964570-0723-CC42-A011-E6D6DB5B182E}"/>
              </a:ext>
            </a:extLst>
          </p:cNvPr>
          <p:cNvSpPr txBox="1"/>
          <p:nvPr/>
        </p:nvSpPr>
        <p:spPr>
          <a:xfrm>
            <a:off x="1403202" y="8260343"/>
            <a:ext cx="7894786" cy="449794"/>
          </a:xfrm>
          <a:prstGeom prst="rect">
            <a:avLst/>
          </a:prstGeom>
          <a:noFill/>
        </p:spPr>
        <p:txBody>
          <a:bodyPr wrap="square" lIns="0" tIns="0" rIns="0" bIns="0" rtlCol="0">
            <a:noAutofit/>
          </a:bodyPr>
          <a:lstStyle/>
          <a:p>
            <a:pPr>
              <a:lnSpc>
                <a:spcPct val="90000"/>
              </a:lnSpc>
            </a:pPr>
            <a:r>
              <a:rPr lang="en-US" sz="3200">
                <a:solidFill>
                  <a:schemeClr val="bg1"/>
                </a:solidFill>
              </a:rPr>
              <a:t>Change Model Name, Owner and Schema </a:t>
            </a:r>
          </a:p>
        </p:txBody>
      </p:sp>
      <p:sp>
        <p:nvSpPr>
          <p:cNvPr id="22" name="Rounded Rectangle 21">
            <a:extLst>
              <a:ext uri="{FF2B5EF4-FFF2-40B4-BE49-F238E27FC236}">
                <a16:creationId xmlns:a16="http://schemas.microsoft.com/office/drawing/2014/main" id="{4847EC4A-C6E0-7845-9999-9627A39E1B1C}"/>
              </a:ext>
            </a:extLst>
          </p:cNvPr>
          <p:cNvSpPr/>
          <p:nvPr/>
        </p:nvSpPr>
        <p:spPr bwMode="ltGray">
          <a:xfrm>
            <a:off x="1248187" y="10650432"/>
            <a:ext cx="2868200" cy="592716"/>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8600"/>
          </a:p>
        </p:txBody>
      </p:sp>
      <p:sp>
        <p:nvSpPr>
          <p:cNvPr id="23" name="TextBox 22">
            <a:extLst>
              <a:ext uri="{FF2B5EF4-FFF2-40B4-BE49-F238E27FC236}">
                <a16:creationId xmlns:a16="http://schemas.microsoft.com/office/drawing/2014/main" id="{C4952E3D-F1D4-754F-BA02-58BF81FD8508}"/>
              </a:ext>
            </a:extLst>
          </p:cNvPr>
          <p:cNvSpPr txBox="1"/>
          <p:nvPr/>
        </p:nvSpPr>
        <p:spPr>
          <a:xfrm>
            <a:off x="1403201" y="10723603"/>
            <a:ext cx="3581720" cy="519546"/>
          </a:xfrm>
          <a:prstGeom prst="rect">
            <a:avLst/>
          </a:prstGeom>
          <a:noFill/>
        </p:spPr>
        <p:txBody>
          <a:bodyPr wrap="square" lIns="0" tIns="0" rIns="0" bIns="0" rtlCol="0">
            <a:noAutofit/>
          </a:bodyPr>
          <a:lstStyle/>
          <a:p>
            <a:pPr>
              <a:lnSpc>
                <a:spcPct val="90000"/>
              </a:lnSpc>
            </a:pPr>
            <a:r>
              <a:rPr lang="en-US" sz="3200">
                <a:solidFill>
                  <a:schemeClr val="bg1"/>
                </a:solidFill>
              </a:rPr>
              <a:t>Delete Models</a:t>
            </a:r>
          </a:p>
        </p:txBody>
      </p:sp>
      <p:sp>
        <p:nvSpPr>
          <p:cNvPr id="24" name="Rectangle 28">
            <a:extLst>
              <a:ext uri="{FF2B5EF4-FFF2-40B4-BE49-F238E27FC236}">
                <a16:creationId xmlns:a16="http://schemas.microsoft.com/office/drawing/2014/main" id="{710A0726-5014-0541-AAA3-6CC8AC23BC17}"/>
              </a:ext>
            </a:extLst>
          </p:cNvPr>
          <p:cNvSpPr>
            <a:spLocks noChangeArrowheads="1"/>
          </p:cNvSpPr>
          <p:nvPr/>
        </p:nvSpPr>
        <p:spPr bwMode="auto">
          <a:xfrm>
            <a:off x="4675276" y="5372484"/>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dbadmin</a:t>
            </a:r>
            <a:endParaRPr lang="en-US" sz="2666"/>
          </a:p>
        </p:txBody>
      </p:sp>
      <p:sp>
        <p:nvSpPr>
          <p:cNvPr id="25" name="Rectangle 28">
            <a:extLst>
              <a:ext uri="{FF2B5EF4-FFF2-40B4-BE49-F238E27FC236}">
                <a16:creationId xmlns:a16="http://schemas.microsoft.com/office/drawing/2014/main" id="{A2B520A0-291F-C64C-B5D8-C440E5161044}"/>
              </a:ext>
            </a:extLst>
          </p:cNvPr>
          <p:cNvSpPr>
            <a:spLocks noChangeArrowheads="1"/>
          </p:cNvSpPr>
          <p:nvPr/>
        </p:nvSpPr>
        <p:spPr bwMode="auto">
          <a:xfrm>
            <a:off x="1220476" y="5372484"/>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public</a:t>
            </a:r>
          </a:p>
        </p:txBody>
      </p:sp>
      <p:sp>
        <p:nvSpPr>
          <p:cNvPr id="26" name="Rectangle 28">
            <a:extLst>
              <a:ext uri="{FF2B5EF4-FFF2-40B4-BE49-F238E27FC236}">
                <a16:creationId xmlns:a16="http://schemas.microsoft.com/office/drawing/2014/main" id="{E217A889-734D-914A-AAA2-DF9A761478D0}"/>
              </a:ext>
            </a:extLst>
          </p:cNvPr>
          <p:cNvSpPr>
            <a:spLocks noChangeArrowheads="1"/>
          </p:cNvSpPr>
          <p:nvPr/>
        </p:nvSpPr>
        <p:spPr bwMode="auto">
          <a:xfrm>
            <a:off x="4675276" y="4962880"/>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dbadmin</a:t>
            </a:r>
            <a:endParaRPr lang="en-US" sz="2666"/>
          </a:p>
        </p:txBody>
      </p:sp>
      <p:sp>
        <p:nvSpPr>
          <p:cNvPr id="27" name="Rectangle 28">
            <a:extLst>
              <a:ext uri="{FF2B5EF4-FFF2-40B4-BE49-F238E27FC236}">
                <a16:creationId xmlns:a16="http://schemas.microsoft.com/office/drawing/2014/main" id="{71B91E73-5B7C-1A4E-9ACB-75875AD3E0D4}"/>
              </a:ext>
            </a:extLst>
          </p:cNvPr>
          <p:cNvSpPr>
            <a:spLocks noChangeArrowheads="1"/>
          </p:cNvSpPr>
          <p:nvPr/>
        </p:nvSpPr>
        <p:spPr bwMode="auto">
          <a:xfrm>
            <a:off x="1220476" y="4962880"/>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public</a:t>
            </a:r>
          </a:p>
        </p:txBody>
      </p:sp>
      <p:sp>
        <p:nvSpPr>
          <p:cNvPr id="28" name="Rectangle 28">
            <a:extLst>
              <a:ext uri="{FF2B5EF4-FFF2-40B4-BE49-F238E27FC236}">
                <a16:creationId xmlns:a16="http://schemas.microsoft.com/office/drawing/2014/main" id="{2B448DCD-FF9B-FE4E-81E5-052B020F07EF}"/>
              </a:ext>
            </a:extLst>
          </p:cNvPr>
          <p:cNvSpPr>
            <a:spLocks noChangeArrowheads="1"/>
          </p:cNvSpPr>
          <p:nvPr/>
        </p:nvSpPr>
        <p:spPr bwMode="auto">
          <a:xfrm>
            <a:off x="4675276" y="4553278"/>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dbadmin</a:t>
            </a:r>
            <a:endParaRPr lang="en-US" sz="2666"/>
          </a:p>
        </p:txBody>
      </p:sp>
      <p:sp>
        <p:nvSpPr>
          <p:cNvPr id="29" name="Rectangle 28">
            <a:extLst>
              <a:ext uri="{FF2B5EF4-FFF2-40B4-BE49-F238E27FC236}">
                <a16:creationId xmlns:a16="http://schemas.microsoft.com/office/drawing/2014/main" id="{F3630B0C-C10D-7749-9744-A8135D06360A}"/>
              </a:ext>
            </a:extLst>
          </p:cNvPr>
          <p:cNvSpPr>
            <a:spLocks noChangeArrowheads="1"/>
          </p:cNvSpPr>
          <p:nvPr/>
        </p:nvSpPr>
        <p:spPr bwMode="auto">
          <a:xfrm>
            <a:off x="1220476" y="4553278"/>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public</a:t>
            </a:r>
          </a:p>
        </p:txBody>
      </p:sp>
      <p:sp>
        <p:nvSpPr>
          <p:cNvPr id="30" name="Rectangle 28">
            <a:extLst>
              <a:ext uri="{FF2B5EF4-FFF2-40B4-BE49-F238E27FC236}">
                <a16:creationId xmlns:a16="http://schemas.microsoft.com/office/drawing/2014/main" id="{3C9EA8CB-5E42-5D4B-81BE-9A4ECFAE61FD}"/>
              </a:ext>
            </a:extLst>
          </p:cNvPr>
          <p:cNvSpPr>
            <a:spLocks noChangeArrowheads="1"/>
          </p:cNvSpPr>
          <p:nvPr/>
        </p:nvSpPr>
        <p:spPr bwMode="auto">
          <a:xfrm>
            <a:off x="4675266" y="3938883"/>
            <a:ext cx="3346838" cy="614394"/>
          </a:xfrm>
          <a:prstGeom prst="rect">
            <a:avLst/>
          </a:prstGeom>
          <a:solidFill>
            <a:schemeClr val="tx2"/>
          </a:solidFill>
          <a:ln w="12700">
            <a:solidFill>
              <a:schemeClr val="bg1"/>
            </a:solidFill>
            <a:round/>
            <a:headEnd type="none" w="sm" len="sm"/>
            <a:tailEnd type="none" w="sm" len="sm"/>
          </a:ln>
          <a:effectLst/>
        </p:spPr>
        <p:txBody>
          <a:bodyPr wrap="none" lIns="0" tIns="0" rIns="0" bIns="0" anchor="t" anchorCtr="0"/>
          <a:lstStyle/>
          <a:p>
            <a:pPr algn="ctr" eaLnBrk="0" hangingPunct="0">
              <a:defRPr/>
            </a:pPr>
            <a:r>
              <a:rPr lang="en-US" sz="3734" b="1" err="1">
                <a:solidFill>
                  <a:schemeClr val="bg1"/>
                </a:solidFill>
                <a:latin typeface="+mj-lt"/>
              </a:rPr>
              <a:t>model_owner</a:t>
            </a:r>
            <a:endParaRPr lang="en-US" sz="3734" b="1">
              <a:solidFill>
                <a:schemeClr val="bg1"/>
              </a:solidFill>
              <a:latin typeface="+mj-lt"/>
            </a:endParaRPr>
          </a:p>
        </p:txBody>
      </p:sp>
      <p:sp>
        <p:nvSpPr>
          <p:cNvPr id="32" name="Rectangle 28">
            <a:extLst>
              <a:ext uri="{FF2B5EF4-FFF2-40B4-BE49-F238E27FC236}">
                <a16:creationId xmlns:a16="http://schemas.microsoft.com/office/drawing/2014/main" id="{CAE4B529-9E01-0B49-A5B3-65D45EDEA83B}"/>
              </a:ext>
            </a:extLst>
          </p:cNvPr>
          <p:cNvSpPr>
            <a:spLocks noChangeArrowheads="1"/>
          </p:cNvSpPr>
          <p:nvPr/>
        </p:nvSpPr>
        <p:spPr bwMode="auto">
          <a:xfrm>
            <a:off x="1220470" y="3938885"/>
            <a:ext cx="3346838" cy="614394"/>
          </a:xfrm>
          <a:prstGeom prst="rect">
            <a:avLst/>
          </a:prstGeom>
          <a:solidFill>
            <a:schemeClr val="tx2"/>
          </a:solidFill>
          <a:ln w="12700">
            <a:solidFill>
              <a:schemeClr val="bg1"/>
            </a:solidFill>
            <a:round/>
            <a:headEnd type="none" w="sm" len="sm"/>
            <a:tailEnd type="none" w="sm" len="sm"/>
          </a:ln>
          <a:effectLst/>
        </p:spPr>
        <p:txBody>
          <a:bodyPr wrap="none" lIns="0" tIns="0" rIns="0" bIns="0" anchor="t" anchorCtr="0"/>
          <a:lstStyle/>
          <a:p>
            <a:pPr algn="ctr" eaLnBrk="0" hangingPunct="0">
              <a:defRPr/>
            </a:pPr>
            <a:r>
              <a:rPr lang="en-US" sz="3734" b="1" err="1">
                <a:solidFill>
                  <a:schemeClr val="bg1"/>
                </a:solidFill>
                <a:latin typeface="+mj-lt"/>
              </a:rPr>
              <a:t>schema_name</a:t>
            </a:r>
            <a:endParaRPr lang="en-US" sz="3734" b="1">
              <a:solidFill>
                <a:schemeClr val="bg1"/>
              </a:solidFill>
              <a:latin typeface="+mj-lt"/>
            </a:endParaRPr>
          </a:p>
        </p:txBody>
      </p:sp>
      <p:sp>
        <p:nvSpPr>
          <p:cNvPr id="34" name="Rectangle 28">
            <a:extLst>
              <a:ext uri="{FF2B5EF4-FFF2-40B4-BE49-F238E27FC236}">
                <a16:creationId xmlns:a16="http://schemas.microsoft.com/office/drawing/2014/main" id="{F6588968-B6CA-F24C-8CE3-332327ACA702}"/>
              </a:ext>
            </a:extLst>
          </p:cNvPr>
          <p:cNvSpPr>
            <a:spLocks noChangeArrowheads="1"/>
          </p:cNvSpPr>
          <p:nvPr/>
        </p:nvSpPr>
        <p:spPr bwMode="auto">
          <a:xfrm>
            <a:off x="8170730" y="5372484"/>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myKmeansModel</a:t>
            </a:r>
            <a:endParaRPr lang="en-US" sz="2666"/>
          </a:p>
        </p:txBody>
      </p:sp>
      <p:sp>
        <p:nvSpPr>
          <p:cNvPr id="35" name="Rectangle 28">
            <a:extLst>
              <a:ext uri="{FF2B5EF4-FFF2-40B4-BE49-F238E27FC236}">
                <a16:creationId xmlns:a16="http://schemas.microsoft.com/office/drawing/2014/main" id="{240CE2CE-E8AF-C14A-B52E-FB8819C0FF9A}"/>
              </a:ext>
            </a:extLst>
          </p:cNvPr>
          <p:cNvSpPr>
            <a:spLocks noChangeArrowheads="1"/>
          </p:cNvSpPr>
          <p:nvPr/>
        </p:nvSpPr>
        <p:spPr bwMode="auto">
          <a:xfrm>
            <a:off x="8170730" y="4962880"/>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logisticRegModel</a:t>
            </a:r>
            <a:endParaRPr lang="en-US" sz="2666"/>
          </a:p>
        </p:txBody>
      </p:sp>
      <p:sp>
        <p:nvSpPr>
          <p:cNvPr id="36" name="Rectangle 28">
            <a:extLst>
              <a:ext uri="{FF2B5EF4-FFF2-40B4-BE49-F238E27FC236}">
                <a16:creationId xmlns:a16="http://schemas.microsoft.com/office/drawing/2014/main" id="{00C91054-ABE2-5344-97BF-0E7567B56464}"/>
              </a:ext>
            </a:extLst>
          </p:cNvPr>
          <p:cNvSpPr>
            <a:spLocks noChangeArrowheads="1"/>
          </p:cNvSpPr>
          <p:nvPr/>
        </p:nvSpPr>
        <p:spPr bwMode="auto">
          <a:xfrm>
            <a:off x="8170730" y="4553278"/>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linearRegModel</a:t>
            </a:r>
            <a:endParaRPr lang="en-US" sz="2666"/>
          </a:p>
        </p:txBody>
      </p:sp>
      <p:sp>
        <p:nvSpPr>
          <p:cNvPr id="37" name="Rectangle 28">
            <a:extLst>
              <a:ext uri="{FF2B5EF4-FFF2-40B4-BE49-F238E27FC236}">
                <a16:creationId xmlns:a16="http://schemas.microsoft.com/office/drawing/2014/main" id="{74ADD565-F602-554C-8038-05D61A21DB69}"/>
              </a:ext>
            </a:extLst>
          </p:cNvPr>
          <p:cNvSpPr>
            <a:spLocks noChangeArrowheads="1"/>
          </p:cNvSpPr>
          <p:nvPr/>
        </p:nvSpPr>
        <p:spPr bwMode="auto">
          <a:xfrm>
            <a:off x="8170720" y="3938883"/>
            <a:ext cx="3346838" cy="614394"/>
          </a:xfrm>
          <a:prstGeom prst="rect">
            <a:avLst/>
          </a:prstGeom>
          <a:solidFill>
            <a:schemeClr val="tx2"/>
          </a:solidFill>
          <a:ln w="12700">
            <a:solidFill>
              <a:schemeClr val="bg1"/>
            </a:solidFill>
            <a:round/>
            <a:headEnd type="none" w="sm" len="sm"/>
            <a:tailEnd type="none" w="sm" len="sm"/>
          </a:ln>
          <a:effectLst/>
        </p:spPr>
        <p:txBody>
          <a:bodyPr wrap="none" lIns="0" tIns="0" rIns="0" bIns="0" anchor="t" anchorCtr="0"/>
          <a:lstStyle/>
          <a:p>
            <a:pPr algn="ctr" eaLnBrk="0" hangingPunct="0">
              <a:defRPr/>
            </a:pPr>
            <a:r>
              <a:rPr lang="en-US" sz="3734" b="1" err="1">
                <a:solidFill>
                  <a:schemeClr val="bg1"/>
                </a:solidFill>
                <a:latin typeface="+mj-lt"/>
              </a:rPr>
              <a:t>model_name</a:t>
            </a:r>
            <a:endParaRPr lang="en-US" sz="3734" b="1">
              <a:solidFill>
                <a:schemeClr val="bg1"/>
              </a:solidFill>
              <a:latin typeface="+mj-lt"/>
            </a:endParaRPr>
          </a:p>
        </p:txBody>
      </p:sp>
      <p:sp>
        <p:nvSpPr>
          <p:cNvPr id="38" name="Rectangle 28">
            <a:extLst>
              <a:ext uri="{FF2B5EF4-FFF2-40B4-BE49-F238E27FC236}">
                <a16:creationId xmlns:a16="http://schemas.microsoft.com/office/drawing/2014/main" id="{86E58D86-7400-3944-844E-3D35FF0534AB}"/>
              </a:ext>
            </a:extLst>
          </p:cNvPr>
          <p:cNvSpPr>
            <a:spLocks noChangeArrowheads="1"/>
          </p:cNvSpPr>
          <p:nvPr/>
        </p:nvSpPr>
        <p:spPr bwMode="auto">
          <a:xfrm>
            <a:off x="11688104" y="5372486"/>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err="1"/>
              <a:t>kmeans</a:t>
            </a:r>
            <a:endParaRPr lang="en-US" sz="2666"/>
          </a:p>
        </p:txBody>
      </p:sp>
      <p:sp>
        <p:nvSpPr>
          <p:cNvPr id="39" name="Rectangle 28">
            <a:extLst>
              <a:ext uri="{FF2B5EF4-FFF2-40B4-BE49-F238E27FC236}">
                <a16:creationId xmlns:a16="http://schemas.microsoft.com/office/drawing/2014/main" id="{0A62D3A1-FE56-C14D-A810-8743DC23B7C1}"/>
              </a:ext>
            </a:extLst>
          </p:cNvPr>
          <p:cNvSpPr>
            <a:spLocks noChangeArrowheads="1"/>
          </p:cNvSpPr>
          <p:nvPr/>
        </p:nvSpPr>
        <p:spPr bwMode="auto">
          <a:xfrm>
            <a:off x="11688104" y="4962882"/>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logistic regression</a:t>
            </a:r>
          </a:p>
        </p:txBody>
      </p:sp>
      <p:sp>
        <p:nvSpPr>
          <p:cNvPr id="40" name="Rectangle 28">
            <a:extLst>
              <a:ext uri="{FF2B5EF4-FFF2-40B4-BE49-F238E27FC236}">
                <a16:creationId xmlns:a16="http://schemas.microsoft.com/office/drawing/2014/main" id="{48264ABF-928B-C04B-BF6B-EBFB03418D92}"/>
              </a:ext>
            </a:extLst>
          </p:cNvPr>
          <p:cNvSpPr>
            <a:spLocks noChangeArrowheads="1"/>
          </p:cNvSpPr>
          <p:nvPr/>
        </p:nvSpPr>
        <p:spPr bwMode="auto">
          <a:xfrm>
            <a:off x="11688104" y="4553280"/>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linear regression</a:t>
            </a:r>
          </a:p>
        </p:txBody>
      </p:sp>
      <p:sp>
        <p:nvSpPr>
          <p:cNvPr id="41" name="Rectangle 28">
            <a:extLst>
              <a:ext uri="{FF2B5EF4-FFF2-40B4-BE49-F238E27FC236}">
                <a16:creationId xmlns:a16="http://schemas.microsoft.com/office/drawing/2014/main" id="{1D052999-C49B-DA4F-910B-0E6102196697}"/>
              </a:ext>
            </a:extLst>
          </p:cNvPr>
          <p:cNvSpPr>
            <a:spLocks noChangeArrowheads="1"/>
          </p:cNvSpPr>
          <p:nvPr/>
        </p:nvSpPr>
        <p:spPr bwMode="auto">
          <a:xfrm>
            <a:off x="11688094" y="3938885"/>
            <a:ext cx="3346838" cy="614394"/>
          </a:xfrm>
          <a:prstGeom prst="rect">
            <a:avLst/>
          </a:prstGeom>
          <a:solidFill>
            <a:schemeClr val="tx2"/>
          </a:solidFill>
          <a:ln w="12700">
            <a:solidFill>
              <a:schemeClr val="bg1"/>
            </a:solidFill>
            <a:round/>
            <a:headEnd type="none" w="sm" len="sm"/>
            <a:tailEnd type="none" w="sm" len="sm"/>
          </a:ln>
          <a:effectLst/>
        </p:spPr>
        <p:txBody>
          <a:bodyPr wrap="none" lIns="0" tIns="0" rIns="0" bIns="0" anchor="t" anchorCtr="0"/>
          <a:lstStyle/>
          <a:p>
            <a:pPr algn="ctr" eaLnBrk="0" hangingPunct="0">
              <a:defRPr/>
            </a:pPr>
            <a:r>
              <a:rPr lang="en-US" sz="3734" b="1" err="1">
                <a:solidFill>
                  <a:schemeClr val="bg1"/>
                </a:solidFill>
                <a:latin typeface="+mj-lt"/>
              </a:rPr>
              <a:t>model_type</a:t>
            </a:r>
            <a:endParaRPr lang="en-US" sz="3734" b="1">
              <a:solidFill>
                <a:schemeClr val="bg1"/>
              </a:solidFill>
              <a:latin typeface="+mj-lt"/>
            </a:endParaRPr>
          </a:p>
        </p:txBody>
      </p:sp>
      <p:sp>
        <p:nvSpPr>
          <p:cNvPr id="42" name="Rectangle 28">
            <a:extLst>
              <a:ext uri="{FF2B5EF4-FFF2-40B4-BE49-F238E27FC236}">
                <a16:creationId xmlns:a16="http://schemas.microsoft.com/office/drawing/2014/main" id="{85FFF05E-1B58-B044-AABF-9E12BA2EE0B2}"/>
              </a:ext>
            </a:extLst>
          </p:cNvPr>
          <p:cNvSpPr>
            <a:spLocks noChangeArrowheads="1"/>
          </p:cNvSpPr>
          <p:nvPr/>
        </p:nvSpPr>
        <p:spPr bwMode="auto">
          <a:xfrm>
            <a:off x="15205468" y="5394598"/>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845</a:t>
            </a:r>
          </a:p>
        </p:txBody>
      </p:sp>
      <p:sp>
        <p:nvSpPr>
          <p:cNvPr id="43" name="Rectangle 28">
            <a:extLst>
              <a:ext uri="{FF2B5EF4-FFF2-40B4-BE49-F238E27FC236}">
                <a16:creationId xmlns:a16="http://schemas.microsoft.com/office/drawing/2014/main" id="{51914E08-7C87-0B41-BC1F-3DDAC7B9A5FE}"/>
              </a:ext>
            </a:extLst>
          </p:cNvPr>
          <p:cNvSpPr>
            <a:spLocks noChangeArrowheads="1"/>
          </p:cNvSpPr>
          <p:nvPr/>
        </p:nvSpPr>
        <p:spPr bwMode="auto">
          <a:xfrm>
            <a:off x="15205468" y="4984994"/>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780</a:t>
            </a:r>
          </a:p>
        </p:txBody>
      </p:sp>
      <p:sp>
        <p:nvSpPr>
          <p:cNvPr id="44" name="Rectangle 28">
            <a:extLst>
              <a:ext uri="{FF2B5EF4-FFF2-40B4-BE49-F238E27FC236}">
                <a16:creationId xmlns:a16="http://schemas.microsoft.com/office/drawing/2014/main" id="{9E18B3AD-E19A-B34B-8B46-7AF2D3CCB717}"/>
              </a:ext>
            </a:extLst>
          </p:cNvPr>
          <p:cNvSpPr>
            <a:spLocks noChangeArrowheads="1"/>
          </p:cNvSpPr>
          <p:nvPr/>
        </p:nvSpPr>
        <p:spPr bwMode="auto">
          <a:xfrm>
            <a:off x="15205468" y="4575392"/>
            <a:ext cx="3346838" cy="409600"/>
          </a:xfrm>
          <a:prstGeom prst="rect">
            <a:avLst/>
          </a:prstGeom>
          <a:solidFill>
            <a:schemeClr val="bg1">
              <a:lumMod val="95000"/>
            </a:schemeClr>
          </a:solidFill>
          <a:ln w="12700">
            <a:solidFill>
              <a:schemeClr val="bg1"/>
            </a:solidFill>
            <a:round/>
            <a:headEnd type="none" w="sm" len="sm"/>
            <a:tailEnd type="none" w="sm" len="sm"/>
          </a:ln>
          <a:effectLst/>
        </p:spPr>
        <p:txBody>
          <a:bodyPr wrap="none" lIns="0" tIns="0" rIns="0" bIns="0" anchor="ctr"/>
          <a:lstStyle/>
          <a:p>
            <a:pPr algn="ctr" eaLnBrk="0" hangingPunct="0">
              <a:defRPr/>
            </a:pPr>
            <a:r>
              <a:rPr lang="en-US" sz="2666"/>
              <a:t>399</a:t>
            </a:r>
          </a:p>
        </p:txBody>
      </p:sp>
      <p:sp>
        <p:nvSpPr>
          <p:cNvPr id="45" name="Rectangle 28">
            <a:extLst>
              <a:ext uri="{FF2B5EF4-FFF2-40B4-BE49-F238E27FC236}">
                <a16:creationId xmlns:a16="http://schemas.microsoft.com/office/drawing/2014/main" id="{01F69A12-E4AC-BA44-9C20-161104BFA496}"/>
              </a:ext>
            </a:extLst>
          </p:cNvPr>
          <p:cNvSpPr>
            <a:spLocks noChangeArrowheads="1"/>
          </p:cNvSpPr>
          <p:nvPr/>
        </p:nvSpPr>
        <p:spPr bwMode="auto">
          <a:xfrm>
            <a:off x="15205458" y="3960997"/>
            <a:ext cx="3346838" cy="614394"/>
          </a:xfrm>
          <a:prstGeom prst="rect">
            <a:avLst/>
          </a:prstGeom>
          <a:solidFill>
            <a:schemeClr val="tx2"/>
          </a:solidFill>
          <a:ln w="12700">
            <a:solidFill>
              <a:schemeClr val="bg1"/>
            </a:solidFill>
            <a:round/>
            <a:headEnd type="none" w="sm" len="sm"/>
            <a:tailEnd type="none" w="sm" len="sm"/>
          </a:ln>
          <a:effectLst/>
        </p:spPr>
        <p:txBody>
          <a:bodyPr wrap="none" lIns="0" tIns="0" rIns="0" bIns="0" anchor="t" anchorCtr="0"/>
          <a:lstStyle/>
          <a:p>
            <a:pPr algn="ctr" eaLnBrk="0" hangingPunct="0">
              <a:defRPr/>
            </a:pPr>
            <a:r>
              <a:rPr lang="en-US" sz="3734" b="1" err="1">
                <a:solidFill>
                  <a:schemeClr val="bg1"/>
                </a:solidFill>
                <a:latin typeface="+mj-lt"/>
              </a:rPr>
              <a:t>model_size</a:t>
            </a:r>
            <a:endParaRPr lang="en-US" sz="3734" b="1">
              <a:solidFill>
                <a:schemeClr val="bg1"/>
              </a:solidFill>
              <a:latin typeface="+mj-lt"/>
            </a:endParaRPr>
          </a:p>
        </p:txBody>
      </p:sp>
      <p:sp>
        <p:nvSpPr>
          <p:cNvPr id="46" name="Freeform 123">
            <a:extLst>
              <a:ext uri="{FF2B5EF4-FFF2-40B4-BE49-F238E27FC236}">
                <a16:creationId xmlns:a16="http://schemas.microsoft.com/office/drawing/2014/main" id="{CCFB7BBF-53A4-F242-A09D-1DD943559882}"/>
              </a:ext>
            </a:extLst>
          </p:cNvPr>
          <p:cNvSpPr>
            <a:spLocks noChangeArrowheads="1"/>
          </p:cNvSpPr>
          <p:nvPr/>
        </p:nvSpPr>
        <p:spPr bwMode="auto">
          <a:xfrm>
            <a:off x="19400580" y="5846963"/>
            <a:ext cx="3779986" cy="3309494"/>
          </a:xfrm>
          <a:custGeom>
            <a:avLst/>
            <a:gdLst>
              <a:gd name="T0" fmla="*/ 142355 w 805"/>
              <a:gd name="T1" fmla="*/ 24419 h 761"/>
              <a:gd name="T2" fmla="*/ 191210 w 805"/>
              <a:gd name="T3" fmla="*/ 24419 h 761"/>
              <a:gd name="T4" fmla="*/ 142355 w 805"/>
              <a:gd name="T5" fmla="*/ 24419 h 761"/>
              <a:gd name="T6" fmla="*/ 128456 w 805"/>
              <a:gd name="T7" fmla="*/ 265236 h 761"/>
              <a:gd name="T8" fmla="*/ 134774 w 805"/>
              <a:gd name="T9" fmla="*/ 222293 h 761"/>
              <a:gd name="T10" fmla="*/ 112031 w 805"/>
              <a:gd name="T11" fmla="*/ 200821 h 761"/>
              <a:gd name="T12" fmla="*/ 76653 w 805"/>
              <a:gd name="T13" fmla="*/ 147774 h 761"/>
              <a:gd name="T14" fmla="*/ 24849 w 805"/>
              <a:gd name="T15" fmla="*/ 119567 h 761"/>
              <a:gd name="T16" fmla="*/ 24849 w 805"/>
              <a:gd name="T17" fmla="*/ 124198 h 761"/>
              <a:gd name="T18" fmla="*/ 46328 w 805"/>
              <a:gd name="T19" fmla="*/ 141038 h 761"/>
              <a:gd name="T20" fmla="*/ 43380 w 805"/>
              <a:gd name="T21" fmla="*/ 156194 h 761"/>
              <a:gd name="T22" fmla="*/ 29061 w 805"/>
              <a:gd name="T23" fmla="*/ 162510 h 761"/>
              <a:gd name="T24" fmla="*/ 5054 w 805"/>
              <a:gd name="T25" fmla="*/ 146511 h 761"/>
              <a:gd name="T26" fmla="*/ 15583 w 805"/>
              <a:gd name="T27" fmla="*/ 184823 h 761"/>
              <a:gd name="T28" fmla="*/ 38747 w 805"/>
              <a:gd name="T29" fmla="*/ 191559 h 761"/>
              <a:gd name="T30" fmla="*/ 128456 w 805"/>
              <a:gd name="T31" fmla="*/ 265236 h 761"/>
              <a:gd name="T32" fmla="*/ 337355 w 805"/>
              <a:gd name="T33" fmla="*/ 120830 h 761"/>
              <a:gd name="T34" fmla="*/ 323457 w 805"/>
              <a:gd name="T35" fmla="*/ 109041 h 761"/>
              <a:gd name="T36" fmla="*/ 287658 w 805"/>
              <a:gd name="T37" fmla="*/ 127987 h 761"/>
              <a:gd name="T38" fmla="*/ 285552 w 805"/>
              <a:gd name="T39" fmla="*/ 156615 h 761"/>
              <a:gd name="T40" fmla="*/ 245120 w 805"/>
              <a:gd name="T41" fmla="*/ 196190 h 761"/>
              <a:gd name="T42" fmla="*/ 219428 w 805"/>
              <a:gd name="T43" fmla="*/ 199137 h 761"/>
              <a:gd name="T44" fmla="*/ 199633 w 805"/>
              <a:gd name="T45" fmla="*/ 216820 h 761"/>
              <a:gd name="T46" fmla="*/ 199633 w 805"/>
              <a:gd name="T47" fmla="*/ 221030 h 761"/>
              <a:gd name="T48" fmla="*/ 212269 w 805"/>
              <a:gd name="T49" fmla="*/ 265236 h 761"/>
              <a:gd name="T50" fmla="*/ 248068 w 805"/>
              <a:gd name="T51" fmla="*/ 227766 h 761"/>
              <a:gd name="T52" fmla="*/ 251016 w 805"/>
              <a:gd name="T53" fmla="*/ 201242 h 761"/>
              <a:gd name="T54" fmla="*/ 291448 w 805"/>
              <a:gd name="T55" fmla="*/ 161668 h 761"/>
              <a:gd name="T56" fmla="*/ 319245 w 805"/>
              <a:gd name="T57" fmla="*/ 159562 h 761"/>
              <a:gd name="T58" fmla="*/ 337776 w 805"/>
              <a:gd name="T59" fmla="*/ 124198 h 761"/>
              <a:gd name="T60" fmla="*/ 257755 w 805"/>
              <a:gd name="T61" fmla="*/ 272393 h 761"/>
              <a:gd name="T62" fmla="*/ 258597 w 805"/>
              <a:gd name="T63" fmla="*/ 275761 h 761"/>
              <a:gd name="T64" fmla="*/ 248910 w 805"/>
              <a:gd name="T65" fmla="*/ 319967 h 761"/>
              <a:gd name="T66" fmla="*/ 79601 w 805"/>
              <a:gd name="T67" fmla="*/ 316599 h 761"/>
              <a:gd name="T68" fmla="*/ 74968 w 805"/>
              <a:gd name="T69" fmla="*/ 272393 h 761"/>
              <a:gd name="T70" fmla="*/ 143197 w 805"/>
              <a:gd name="T71" fmla="*/ 271130 h 761"/>
              <a:gd name="T72" fmla="*/ 141512 w 805"/>
              <a:gd name="T73" fmla="*/ 95569 h 761"/>
              <a:gd name="T74" fmla="*/ 129298 w 805"/>
              <a:gd name="T75" fmla="*/ 163352 h 761"/>
              <a:gd name="T76" fmla="*/ 120033 w 805"/>
              <a:gd name="T77" fmla="*/ 173877 h 761"/>
              <a:gd name="T78" fmla="*/ 110767 w 805"/>
              <a:gd name="T79" fmla="*/ 78729 h 761"/>
              <a:gd name="T80" fmla="*/ 167625 w 805"/>
              <a:gd name="T81" fmla="*/ 55994 h 761"/>
              <a:gd name="T82" fmla="*/ 222377 w 805"/>
              <a:gd name="T83" fmla="*/ 168404 h 761"/>
              <a:gd name="T84" fmla="*/ 205109 w 805"/>
              <a:gd name="T85" fmla="*/ 168404 h 761"/>
              <a:gd name="T86" fmla="*/ 204688 w 805"/>
              <a:gd name="T87" fmla="*/ 95569 h 761"/>
              <a:gd name="T88" fmla="*/ 192895 w 805"/>
              <a:gd name="T89" fmla="*/ 97253 h 761"/>
              <a:gd name="T90" fmla="*/ 254385 w 805"/>
              <a:gd name="T91" fmla="*/ 271130 h 761"/>
              <a:gd name="T92" fmla="*/ 172679 w 805"/>
              <a:gd name="T93" fmla="*/ 271130 h 761"/>
              <a:gd name="T94" fmla="*/ 171415 w 805"/>
              <a:gd name="T95" fmla="*/ 181455 h 761"/>
              <a:gd name="T96" fmla="*/ 162150 w 805"/>
              <a:gd name="T97" fmla="*/ 181455 h 761"/>
              <a:gd name="T98" fmla="*/ 172679 w 805"/>
              <a:gd name="T99" fmla="*/ 271130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05" h="761">
                <a:moveTo>
                  <a:pt x="338" y="58"/>
                </a:moveTo>
                <a:lnTo>
                  <a:pt x="338" y="58"/>
                </a:lnTo>
                <a:cubicBezTo>
                  <a:pt x="338" y="26"/>
                  <a:pt x="364" y="0"/>
                  <a:pt x="396" y="0"/>
                </a:cubicBezTo>
                <a:cubicBezTo>
                  <a:pt x="428" y="0"/>
                  <a:pt x="454" y="26"/>
                  <a:pt x="454" y="58"/>
                </a:cubicBezTo>
                <a:cubicBezTo>
                  <a:pt x="454" y="89"/>
                  <a:pt x="428" y="115"/>
                  <a:pt x="396" y="115"/>
                </a:cubicBezTo>
                <a:cubicBezTo>
                  <a:pt x="364" y="115"/>
                  <a:pt x="338" y="89"/>
                  <a:pt x="338" y="58"/>
                </a:cubicBezTo>
                <a:close/>
                <a:moveTo>
                  <a:pt x="305" y="630"/>
                </a:moveTo>
                <a:lnTo>
                  <a:pt x="305" y="630"/>
                </a:lnTo>
                <a:cubicBezTo>
                  <a:pt x="321" y="630"/>
                  <a:pt x="321" y="630"/>
                  <a:pt x="321" y="630"/>
                </a:cubicBezTo>
                <a:cubicBezTo>
                  <a:pt x="321" y="593"/>
                  <a:pt x="320" y="560"/>
                  <a:pt x="320" y="528"/>
                </a:cubicBezTo>
                <a:cubicBezTo>
                  <a:pt x="307" y="517"/>
                  <a:pt x="307" y="517"/>
                  <a:pt x="307" y="517"/>
                </a:cubicBezTo>
                <a:cubicBezTo>
                  <a:pt x="293" y="503"/>
                  <a:pt x="277" y="487"/>
                  <a:pt x="266" y="477"/>
                </a:cubicBezTo>
                <a:cubicBezTo>
                  <a:pt x="248" y="461"/>
                  <a:pt x="233" y="447"/>
                  <a:pt x="221" y="436"/>
                </a:cubicBezTo>
                <a:cubicBezTo>
                  <a:pt x="191" y="406"/>
                  <a:pt x="185" y="377"/>
                  <a:pt x="182" y="351"/>
                </a:cubicBezTo>
                <a:cubicBezTo>
                  <a:pt x="180" y="324"/>
                  <a:pt x="172" y="305"/>
                  <a:pt x="159" y="294"/>
                </a:cubicBezTo>
                <a:cubicBezTo>
                  <a:pt x="129" y="270"/>
                  <a:pt x="81" y="269"/>
                  <a:pt x="59" y="284"/>
                </a:cubicBezTo>
                <a:cubicBezTo>
                  <a:pt x="58" y="285"/>
                  <a:pt x="57" y="287"/>
                  <a:pt x="57" y="289"/>
                </a:cubicBezTo>
                <a:cubicBezTo>
                  <a:pt x="57" y="291"/>
                  <a:pt x="58" y="292"/>
                  <a:pt x="59" y="295"/>
                </a:cubicBezTo>
                <a:cubicBezTo>
                  <a:pt x="110" y="332"/>
                  <a:pt x="110" y="332"/>
                  <a:pt x="110" y="332"/>
                </a:cubicBezTo>
                <a:cubicBezTo>
                  <a:pt x="110" y="335"/>
                  <a:pt x="110" y="335"/>
                  <a:pt x="110" y="335"/>
                </a:cubicBezTo>
                <a:cubicBezTo>
                  <a:pt x="108" y="342"/>
                  <a:pt x="107" y="353"/>
                  <a:pt x="104" y="367"/>
                </a:cubicBezTo>
                <a:cubicBezTo>
                  <a:pt x="103" y="371"/>
                  <a:pt x="103" y="371"/>
                  <a:pt x="103" y="371"/>
                </a:cubicBezTo>
                <a:cubicBezTo>
                  <a:pt x="71" y="388"/>
                  <a:pt x="71" y="388"/>
                  <a:pt x="71" y="388"/>
                </a:cubicBezTo>
                <a:cubicBezTo>
                  <a:pt x="69" y="386"/>
                  <a:pt x="69" y="386"/>
                  <a:pt x="69" y="386"/>
                </a:cubicBezTo>
                <a:cubicBezTo>
                  <a:pt x="18" y="349"/>
                  <a:pt x="18" y="349"/>
                  <a:pt x="18" y="349"/>
                </a:cubicBezTo>
                <a:cubicBezTo>
                  <a:pt x="16" y="347"/>
                  <a:pt x="14" y="347"/>
                  <a:pt x="12" y="348"/>
                </a:cubicBezTo>
                <a:cubicBezTo>
                  <a:pt x="10" y="349"/>
                  <a:pt x="9" y="351"/>
                  <a:pt x="8" y="353"/>
                </a:cubicBezTo>
                <a:cubicBezTo>
                  <a:pt x="8" y="355"/>
                  <a:pt x="0" y="410"/>
                  <a:pt x="37" y="439"/>
                </a:cubicBezTo>
                <a:cubicBezTo>
                  <a:pt x="50" y="450"/>
                  <a:pt x="66" y="455"/>
                  <a:pt x="82" y="455"/>
                </a:cubicBezTo>
                <a:cubicBezTo>
                  <a:pt x="86" y="455"/>
                  <a:pt x="89" y="455"/>
                  <a:pt x="92" y="455"/>
                </a:cubicBezTo>
                <a:cubicBezTo>
                  <a:pt x="127" y="455"/>
                  <a:pt x="140" y="462"/>
                  <a:pt x="164" y="485"/>
                </a:cubicBezTo>
                <a:cubicBezTo>
                  <a:pt x="182" y="501"/>
                  <a:pt x="240" y="560"/>
                  <a:pt x="305" y="630"/>
                </a:cubicBezTo>
                <a:close/>
                <a:moveTo>
                  <a:pt x="801" y="287"/>
                </a:moveTo>
                <a:lnTo>
                  <a:pt x="801" y="287"/>
                </a:lnTo>
                <a:cubicBezTo>
                  <a:pt x="775" y="260"/>
                  <a:pt x="775" y="260"/>
                  <a:pt x="775" y="260"/>
                </a:cubicBezTo>
                <a:cubicBezTo>
                  <a:pt x="773" y="259"/>
                  <a:pt x="770" y="258"/>
                  <a:pt x="768" y="259"/>
                </a:cubicBezTo>
                <a:cubicBezTo>
                  <a:pt x="687" y="299"/>
                  <a:pt x="687" y="299"/>
                  <a:pt x="687" y="299"/>
                </a:cubicBezTo>
                <a:cubicBezTo>
                  <a:pt x="685" y="300"/>
                  <a:pt x="683" y="302"/>
                  <a:pt x="683" y="304"/>
                </a:cubicBezTo>
                <a:cubicBezTo>
                  <a:pt x="677" y="368"/>
                  <a:pt x="677" y="368"/>
                  <a:pt x="677" y="368"/>
                </a:cubicBezTo>
                <a:cubicBezTo>
                  <a:pt x="677" y="369"/>
                  <a:pt x="677" y="371"/>
                  <a:pt x="678" y="372"/>
                </a:cubicBezTo>
                <a:cubicBezTo>
                  <a:pt x="582" y="466"/>
                  <a:pt x="582" y="466"/>
                  <a:pt x="582" y="466"/>
                </a:cubicBezTo>
                <a:cubicBezTo>
                  <a:pt x="556" y="468"/>
                  <a:pt x="556" y="468"/>
                  <a:pt x="556" y="468"/>
                </a:cubicBezTo>
                <a:cubicBezTo>
                  <a:pt x="550" y="468"/>
                  <a:pt x="530" y="468"/>
                  <a:pt x="521" y="473"/>
                </a:cubicBezTo>
                <a:cubicBezTo>
                  <a:pt x="520" y="474"/>
                  <a:pt x="516" y="476"/>
                  <a:pt x="507" y="484"/>
                </a:cubicBezTo>
                <a:cubicBezTo>
                  <a:pt x="474" y="515"/>
                  <a:pt x="474" y="515"/>
                  <a:pt x="474" y="515"/>
                </a:cubicBezTo>
                <a:cubicBezTo>
                  <a:pt x="474" y="525"/>
                  <a:pt x="474" y="525"/>
                  <a:pt x="474" y="525"/>
                </a:cubicBezTo>
                <a:cubicBezTo>
                  <a:pt x="474" y="558"/>
                  <a:pt x="473" y="592"/>
                  <a:pt x="473" y="630"/>
                </a:cubicBezTo>
                <a:cubicBezTo>
                  <a:pt x="504" y="630"/>
                  <a:pt x="504" y="630"/>
                  <a:pt x="504" y="630"/>
                </a:cubicBezTo>
                <a:cubicBezTo>
                  <a:pt x="578" y="555"/>
                  <a:pt x="578" y="555"/>
                  <a:pt x="578" y="555"/>
                </a:cubicBezTo>
                <a:cubicBezTo>
                  <a:pt x="583" y="550"/>
                  <a:pt x="588" y="544"/>
                  <a:pt x="589" y="541"/>
                </a:cubicBezTo>
                <a:cubicBezTo>
                  <a:pt x="593" y="532"/>
                  <a:pt x="595" y="507"/>
                  <a:pt x="595" y="505"/>
                </a:cubicBezTo>
                <a:cubicBezTo>
                  <a:pt x="596" y="478"/>
                  <a:pt x="596" y="478"/>
                  <a:pt x="596" y="478"/>
                </a:cubicBezTo>
                <a:cubicBezTo>
                  <a:pt x="691" y="384"/>
                  <a:pt x="691" y="384"/>
                  <a:pt x="691" y="384"/>
                </a:cubicBezTo>
                <a:cubicBezTo>
                  <a:pt x="692" y="384"/>
                  <a:pt x="692" y="384"/>
                  <a:pt x="692" y="384"/>
                </a:cubicBezTo>
                <a:cubicBezTo>
                  <a:pt x="693" y="385"/>
                  <a:pt x="694" y="385"/>
                  <a:pt x="695" y="385"/>
                </a:cubicBezTo>
                <a:cubicBezTo>
                  <a:pt x="758" y="379"/>
                  <a:pt x="758" y="379"/>
                  <a:pt x="758" y="379"/>
                </a:cubicBezTo>
                <a:cubicBezTo>
                  <a:pt x="760" y="379"/>
                  <a:pt x="762" y="378"/>
                  <a:pt x="763" y="376"/>
                </a:cubicBezTo>
                <a:cubicBezTo>
                  <a:pt x="802" y="295"/>
                  <a:pt x="802" y="295"/>
                  <a:pt x="802" y="295"/>
                </a:cubicBezTo>
                <a:cubicBezTo>
                  <a:pt x="804" y="292"/>
                  <a:pt x="803" y="289"/>
                  <a:pt x="801" y="287"/>
                </a:cubicBezTo>
                <a:close/>
                <a:moveTo>
                  <a:pt x="612" y="647"/>
                </a:moveTo>
                <a:lnTo>
                  <a:pt x="612" y="647"/>
                </a:lnTo>
                <a:cubicBezTo>
                  <a:pt x="613" y="650"/>
                  <a:pt x="614" y="653"/>
                  <a:pt x="614" y="655"/>
                </a:cubicBezTo>
                <a:cubicBezTo>
                  <a:pt x="599" y="753"/>
                  <a:pt x="599" y="753"/>
                  <a:pt x="599" y="753"/>
                </a:cubicBezTo>
                <a:cubicBezTo>
                  <a:pt x="598" y="757"/>
                  <a:pt x="595" y="760"/>
                  <a:pt x="591" y="760"/>
                </a:cubicBezTo>
                <a:cubicBezTo>
                  <a:pt x="198" y="760"/>
                  <a:pt x="198" y="760"/>
                  <a:pt x="198" y="760"/>
                </a:cubicBezTo>
                <a:cubicBezTo>
                  <a:pt x="194" y="760"/>
                  <a:pt x="190" y="757"/>
                  <a:pt x="189" y="752"/>
                </a:cubicBezTo>
                <a:cubicBezTo>
                  <a:pt x="176" y="655"/>
                  <a:pt x="176" y="655"/>
                  <a:pt x="176" y="655"/>
                </a:cubicBezTo>
                <a:cubicBezTo>
                  <a:pt x="176" y="652"/>
                  <a:pt x="177" y="650"/>
                  <a:pt x="178" y="647"/>
                </a:cubicBezTo>
                <a:cubicBezTo>
                  <a:pt x="180" y="645"/>
                  <a:pt x="183" y="644"/>
                  <a:pt x="186" y="644"/>
                </a:cubicBezTo>
                <a:cubicBezTo>
                  <a:pt x="340" y="644"/>
                  <a:pt x="340" y="644"/>
                  <a:pt x="340" y="644"/>
                </a:cubicBezTo>
                <a:cubicBezTo>
                  <a:pt x="336" y="403"/>
                  <a:pt x="334" y="263"/>
                  <a:pt x="336" y="231"/>
                </a:cubicBezTo>
                <a:cubicBezTo>
                  <a:pt x="336" y="227"/>
                  <a:pt x="336" y="227"/>
                  <a:pt x="336" y="227"/>
                </a:cubicBezTo>
                <a:cubicBezTo>
                  <a:pt x="336" y="203"/>
                  <a:pt x="309" y="203"/>
                  <a:pt x="309" y="227"/>
                </a:cubicBezTo>
                <a:cubicBezTo>
                  <a:pt x="309" y="247"/>
                  <a:pt x="307" y="359"/>
                  <a:pt x="307" y="388"/>
                </a:cubicBezTo>
                <a:cubicBezTo>
                  <a:pt x="307" y="396"/>
                  <a:pt x="307" y="396"/>
                  <a:pt x="307" y="396"/>
                </a:cubicBezTo>
                <a:cubicBezTo>
                  <a:pt x="307" y="409"/>
                  <a:pt x="293" y="413"/>
                  <a:pt x="285" y="413"/>
                </a:cubicBezTo>
                <a:cubicBezTo>
                  <a:pt x="274" y="413"/>
                  <a:pt x="263" y="408"/>
                  <a:pt x="263" y="393"/>
                </a:cubicBezTo>
                <a:cubicBezTo>
                  <a:pt x="263" y="187"/>
                  <a:pt x="263" y="187"/>
                  <a:pt x="263" y="187"/>
                </a:cubicBezTo>
                <a:cubicBezTo>
                  <a:pt x="263" y="148"/>
                  <a:pt x="335" y="133"/>
                  <a:pt x="396" y="133"/>
                </a:cubicBezTo>
                <a:cubicBezTo>
                  <a:pt x="398" y="133"/>
                  <a:pt x="398" y="133"/>
                  <a:pt x="398" y="133"/>
                </a:cubicBezTo>
                <a:cubicBezTo>
                  <a:pt x="428" y="133"/>
                  <a:pt x="528" y="136"/>
                  <a:pt x="528" y="185"/>
                </a:cubicBezTo>
                <a:cubicBezTo>
                  <a:pt x="528" y="400"/>
                  <a:pt x="528" y="400"/>
                  <a:pt x="528" y="400"/>
                </a:cubicBezTo>
                <a:cubicBezTo>
                  <a:pt x="528" y="413"/>
                  <a:pt x="516" y="416"/>
                  <a:pt x="507" y="416"/>
                </a:cubicBezTo>
                <a:cubicBezTo>
                  <a:pt x="500" y="416"/>
                  <a:pt x="487" y="413"/>
                  <a:pt x="487" y="400"/>
                </a:cubicBezTo>
                <a:cubicBezTo>
                  <a:pt x="487" y="392"/>
                  <a:pt x="487" y="392"/>
                  <a:pt x="487" y="392"/>
                </a:cubicBezTo>
                <a:cubicBezTo>
                  <a:pt x="487" y="362"/>
                  <a:pt x="486" y="247"/>
                  <a:pt x="486" y="227"/>
                </a:cubicBezTo>
                <a:cubicBezTo>
                  <a:pt x="486" y="203"/>
                  <a:pt x="458" y="203"/>
                  <a:pt x="458" y="227"/>
                </a:cubicBezTo>
                <a:cubicBezTo>
                  <a:pt x="458" y="231"/>
                  <a:pt x="458" y="231"/>
                  <a:pt x="458" y="231"/>
                </a:cubicBezTo>
                <a:cubicBezTo>
                  <a:pt x="461" y="263"/>
                  <a:pt x="458" y="403"/>
                  <a:pt x="454" y="644"/>
                </a:cubicBezTo>
                <a:cubicBezTo>
                  <a:pt x="604" y="644"/>
                  <a:pt x="604" y="644"/>
                  <a:pt x="604" y="644"/>
                </a:cubicBezTo>
                <a:cubicBezTo>
                  <a:pt x="607" y="644"/>
                  <a:pt x="609" y="645"/>
                  <a:pt x="612" y="647"/>
                </a:cubicBezTo>
                <a:close/>
                <a:moveTo>
                  <a:pt x="410" y="644"/>
                </a:moveTo>
                <a:lnTo>
                  <a:pt x="410" y="644"/>
                </a:lnTo>
                <a:cubicBezTo>
                  <a:pt x="407" y="431"/>
                  <a:pt x="407" y="431"/>
                  <a:pt x="407" y="431"/>
                </a:cubicBezTo>
                <a:cubicBezTo>
                  <a:pt x="407" y="424"/>
                  <a:pt x="401" y="418"/>
                  <a:pt x="396" y="418"/>
                </a:cubicBezTo>
                <a:cubicBezTo>
                  <a:pt x="390" y="418"/>
                  <a:pt x="385" y="425"/>
                  <a:pt x="385" y="431"/>
                </a:cubicBezTo>
                <a:cubicBezTo>
                  <a:pt x="387" y="644"/>
                  <a:pt x="387" y="644"/>
                  <a:pt x="387" y="644"/>
                </a:cubicBezTo>
                <a:lnTo>
                  <a:pt x="410" y="644"/>
                </a:ln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6157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D840CF4-47FE-284F-90F1-CDFF442D518F}"/>
              </a:ext>
            </a:extLst>
          </p:cNvPr>
          <p:cNvSpPr/>
          <p:nvPr/>
        </p:nvSpPr>
        <p:spPr>
          <a:xfrm>
            <a:off x="2368241" y="3827754"/>
            <a:ext cx="5960128" cy="5384368"/>
          </a:xfrm>
          <a:prstGeom prst="rect">
            <a:avLst/>
          </a:prstGeom>
          <a:solidFill>
            <a:sysClr val="window" lastClr="FFFFFF">
              <a:alpha val="55000"/>
              <a:hueOff val="0"/>
              <a:satOff val="0"/>
              <a:lumOff val="0"/>
              <a:alphaOff val="0"/>
            </a:sysClr>
          </a:solidFill>
          <a:ln w="38100" cap="flat" cmpd="sng" algn="ctr">
            <a:solidFill>
              <a:srgbClr val="5B9BD5">
                <a:hueOff val="0"/>
                <a:satOff val="0"/>
                <a:lumOff val="0"/>
                <a:alphaOff val="0"/>
              </a:srgbClr>
            </a:solidFill>
            <a:prstDash val="solid"/>
            <a:miter lim="800000"/>
          </a:ln>
          <a:effectLst>
            <a:outerShdw blurRad="50800" dist="38100" dir="2700000" algn="tl" rotWithShape="0">
              <a:prstClr val="black">
                <a:alpha val="40000"/>
              </a:prstClr>
            </a:outerShdw>
          </a:effectLst>
        </p:spPr>
      </p:sp>
      <p:grpSp>
        <p:nvGrpSpPr>
          <p:cNvPr id="62" name="Group 61">
            <a:extLst>
              <a:ext uri="{FF2B5EF4-FFF2-40B4-BE49-F238E27FC236}">
                <a16:creationId xmlns:a16="http://schemas.microsoft.com/office/drawing/2014/main" id="{56D47310-65C9-EC48-8353-0CD28A861C41}"/>
              </a:ext>
            </a:extLst>
          </p:cNvPr>
          <p:cNvGrpSpPr/>
          <p:nvPr/>
        </p:nvGrpSpPr>
        <p:grpSpPr>
          <a:xfrm>
            <a:off x="2620132" y="4258860"/>
            <a:ext cx="5464718" cy="778428"/>
            <a:chOff x="375577" y="1483285"/>
            <a:chExt cx="1654591" cy="367669"/>
          </a:xfrm>
          <a:solidFill>
            <a:sysClr val="windowText" lastClr="000000">
              <a:lumMod val="65000"/>
              <a:lumOff val="35000"/>
            </a:sysClr>
          </a:solidFill>
          <a:effectLst/>
        </p:grpSpPr>
        <p:sp>
          <p:nvSpPr>
            <p:cNvPr id="63" name="Rectangle 62">
              <a:extLst>
                <a:ext uri="{FF2B5EF4-FFF2-40B4-BE49-F238E27FC236}">
                  <a16:creationId xmlns:a16="http://schemas.microsoft.com/office/drawing/2014/main" id="{18F6AF66-915C-494B-8C3D-818773E03271}"/>
                </a:ext>
              </a:extLst>
            </p:cNvPr>
            <p:cNvSpPr/>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sp>
        <p:sp>
          <p:nvSpPr>
            <p:cNvPr id="64" name="TextBox 63">
              <a:extLst>
                <a:ext uri="{FF2B5EF4-FFF2-40B4-BE49-F238E27FC236}">
                  <a16:creationId xmlns:a16="http://schemas.microsoft.com/office/drawing/2014/main" id="{F4A2513C-5D45-ED4C-AD37-1C0455BD6194}"/>
                </a:ext>
              </a:extLst>
            </p:cNvPr>
            <p:cNvSpPr txBox="1"/>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defRPr/>
              </a:pPr>
              <a:r>
                <a:rPr lang="en-US" sz="3600" dirty="0">
                  <a:solidFill>
                    <a:prstClr val="white"/>
                  </a:solidFill>
                  <a:latin typeface="PT Sans" panose="020B0503020203020204" pitchFamily="34" charset="77"/>
                  <a:cs typeface="Consolas" panose="020B0609020204030204" pitchFamily="49" charset="0"/>
                  <a:sym typeface="Calibri"/>
                </a:rPr>
                <a:t>Lightweight</a:t>
              </a:r>
            </a:p>
          </p:txBody>
        </p:sp>
      </p:grpSp>
      <p:grpSp>
        <p:nvGrpSpPr>
          <p:cNvPr id="65" name="Group 64">
            <a:extLst>
              <a:ext uri="{FF2B5EF4-FFF2-40B4-BE49-F238E27FC236}">
                <a16:creationId xmlns:a16="http://schemas.microsoft.com/office/drawing/2014/main" id="{A70FD525-53BD-604B-80E2-48E6FF065CEC}"/>
              </a:ext>
            </a:extLst>
          </p:cNvPr>
          <p:cNvGrpSpPr/>
          <p:nvPr/>
        </p:nvGrpSpPr>
        <p:grpSpPr>
          <a:xfrm>
            <a:off x="2620130" y="5507476"/>
            <a:ext cx="5464718" cy="784800"/>
            <a:chOff x="375577" y="1483284"/>
            <a:chExt cx="1654591" cy="429253"/>
          </a:xfrm>
          <a:solidFill>
            <a:sysClr val="windowText" lastClr="000000">
              <a:lumMod val="65000"/>
              <a:lumOff val="35000"/>
            </a:sysClr>
          </a:solidFill>
          <a:effectLst/>
        </p:grpSpPr>
        <p:sp>
          <p:nvSpPr>
            <p:cNvPr id="66" name="Rectangle 65">
              <a:extLst>
                <a:ext uri="{FF2B5EF4-FFF2-40B4-BE49-F238E27FC236}">
                  <a16:creationId xmlns:a16="http://schemas.microsoft.com/office/drawing/2014/main" id="{0B6EB994-AA8E-7D4D-B382-C3613E046EC3}"/>
                </a:ext>
              </a:extLst>
            </p:cNvPr>
            <p:cNvSpPr/>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sp>
        <p:sp>
          <p:nvSpPr>
            <p:cNvPr id="67" name="TextBox 66">
              <a:extLst>
                <a:ext uri="{FF2B5EF4-FFF2-40B4-BE49-F238E27FC236}">
                  <a16:creationId xmlns:a16="http://schemas.microsoft.com/office/drawing/2014/main" id="{D6C57DA7-EED4-1847-A04F-2E599B10774C}"/>
                </a:ext>
              </a:extLst>
            </p:cNvPr>
            <p:cNvSpPr txBox="1"/>
            <p:nvPr/>
          </p:nvSpPr>
          <p:spPr>
            <a:xfrm>
              <a:off x="375577" y="1483284"/>
              <a:ext cx="1654591" cy="42925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defRPr/>
              </a:pPr>
              <a:r>
                <a:rPr lang="en-US" sz="3600" dirty="0">
                  <a:solidFill>
                    <a:prstClr val="white"/>
                  </a:solidFill>
                  <a:latin typeface="PT Sans" panose="020B0503020203020204" pitchFamily="34" charset="77"/>
                  <a:cs typeface="Consolas" panose="020B0609020204030204" pitchFamily="49" charset="0"/>
                  <a:sym typeface="Calibri"/>
                </a:rPr>
                <a:t>Expressive</a:t>
              </a:r>
            </a:p>
          </p:txBody>
        </p:sp>
      </p:grpSp>
      <p:grpSp>
        <p:nvGrpSpPr>
          <p:cNvPr id="68" name="Group 67">
            <a:extLst>
              <a:ext uri="{FF2B5EF4-FFF2-40B4-BE49-F238E27FC236}">
                <a16:creationId xmlns:a16="http://schemas.microsoft.com/office/drawing/2014/main" id="{610A2E96-8ED7-E148-9789-D19B20ED0A53}"/>
              </a:ext>
            </a:extLst>
          </p:cNvPr>
          <p:cNvGrpSpPr/>
          <p:nvPr/>
        </p:nvGrpSpPr>
        <p:grpSpPr>
          <a:xfrm>
            <a:off x="2620128" y="8056234"/>
            <a:ext cx="5464718" cy="784800"/>
            <a:chOff x="375577" y="1483285"/>
            <a:chExt cx="1654591" cy="367669"/>
          </a:xfrm>
          <a:solidFill>
            <a:sysClr val="windowText" lastClr="000000">
              <a:lumMod val="65000"/>
              <a:lumOff val="35000"/>
            </a:sysClr>
          </a:solidFill>
          <a:effectLst/>
        </p:grpSpPr>
        <p:sp>
          <p:nvSpPr>
            <p:cNvPr id="69" name="Rectangle 68">
              <a:extLst>
                <a:ext uri="{FF2B5EF4-FFF2-40B4-BE49-F238E27FC236}">
                  <a16:creationId xmlns:a16="http://schemas.microsoft.com/office/drawing/2014/main" id="{D822FC8D-9279-AE4E-BAE1-5AAF648CBD2A}"/>
                </a:ext>
              </a:extLst>
            </p:cNvPr>
            <p:cNvSpPr/>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sp>
        <p:sp>
          <p:nvSpPr>
            <p:cNvPr id="70" name="TextBox 69">
              <a:extLst>
                <a:ext uri="{FF2B5EF4-FFF2-40B4-BE49-F238E27FC236}">
                  <a16:creationId xmlns:a16="http://schemas.microsoft.com/office/drawing/2014/main" id="{F787637C-BFC0-D74A-BA7D-32EE685EDF8F}"/>
                </a:ext>
              </a:extLst>
            </p:cNvPr>
            <p:cNvSpPr txBox="1"/>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defRPr/>
              </a:pPr>
              <a:r>
                <a:rPr lang="en-US" sz="3600" dirty="0">
                  <a:solidFill>
                    <a:prstClr val="white"/>
                  </a:solidFill>
                  <a:latin typeface="PT Sans" panose="020B0503020203020204" pitchFamily="34" charset="77"/>
                  <a:cs typeface="Consolas" panose="020B0609020204030204" pitchFamily="49" charset="0"/>
                  <a:sym typeface="Calibri"/>
                </a:rPr>
                <a:t>Fast</a:t>
              </a:r>
            </a:p>
          </p:txBody>
        </p:sp>
      </p:grpSp>
      <p:grpSp>
        <p:nvGrpSpPr>
          <p:cNvPr id="71" name="Group 70">
            <a:extLst>
              <a:ext uri="{FF2B5EF4-FFF2-40B4-BE49-F238E27FC236}">
                <a16:creationId xmlns:a16="http://schemas.microsoft.com/office/drawing/2014/main" id="{BFB804ED-8942-0F4C-A57B-069C5CCD6393}"/>
              </a:ext>
            </a:extLst>
          </p:cNvPr>
          <p:cNvGrpSpPr/>
          <p:nvPr/>
        </p:nvGrpSpPr>
        <p:grpSpPr>
          <a:xfrm>
            <a:off x="2620128" y="6785758"/>
            <a:ext cx="5464718" cy="784800"/>
            <a:chOff x="375577" y="1483285"/>
            <a:chExt cx="1654591" cy="367669"/>
          </a:xfrm>
          <a:solidFill>
            <a:sysClr val="windowText" lastClr="000000">
              <a:lumMod val="65000"/>
              <a:lumOff val="35000"/>
            </a:sysClr>
          </a:solidFill>
          <a:effectLst/>
        </p:grpSpPr>
        <p:sp>
          <p:nvSpPr>
            <p:cNvPr id="72" name="Rectangle 71">
              <a:extLst>
                <a:ext uri="{FF2B5EF4-FFF2-40B4-BE49-F238E27FC236}">
                  <a16:creationId xmlns:a16="http://schemas.microsoft.com/office/drawing/2014/main" id="{649F751C-30EB-CD4F-89A8-1BD54A5EBC9F}"/>
                </a:ext>
              </a:extLst>
            </p:cNvPr>
            <p:cNvSpPr/>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sp>
        <p:sp>
          <p:nvSpPr>
            <p:cNvPr id="73" name="TextBox 72">
              <a:extLst>
                <a:ext uri="{FF2B5EF4-FFF2-40B4-BE49-F238E27FC236}">
                  <a16:creationId xmlns:a16="http://schemas.microsoft.com/office/drawing/2014/main" id="{F9E4E208-EE6E-8140-9AC3-5158FC5952CA}"/>
                </a:ext>
              </a:extLst>
            </p:cNvPr>
            <p:cNvSpPr txBox="1"/>
            <p:nvPr/>
          </p:nvSpPr>
          <p:spPr>
            <a:xfrm>
              <a:off x="375577" y="1483285"/>
              <a:ext cx="1654591" cy="36766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defRPr/>
              </a:pPr>
              <a:r>
                <a:rPr lang="en-US" sz="3600" dirty="0">
                  <a:solidFill>
                    <a:prstClr val="white"/>
                  </a:solidFill>
                  <a:latin typeface="PT Sans" panose="020B0503020203020204" pitchFamily="34" charset="77"/>
                  <a:cs typeface="Consolas" panose="020B0609020204030204" pitchFamily="49" charset="0"/>
                  <a:sym typeface="Calibri"/>
                </a:rPr>
                <a:t>Interpretable</a:t>
              </a:r>
            </a:p>
          </p:txBody>
        </p:sp>
      </p:grpSp>
      <p:sp>
        <p:nvSpPr>
          <p:cNvPr id="74" name="Rectangle 73">
            <a:extLst>
              <a:ext uri="{FF2B5EF4-FFF2-40B4-BE49-F238E27FC236}">
                <a16:creationId xmlns:a16="http://schemas.microsoft.com/office/drawing/2014/main" id="{BA66378B-C655-3146-901C-E697900DFFEB}"/>
              </a:ext>
            </a:extLst>
          </p:cNvPr>
          <p:cNvSpPr/>
          <p:nvPr/>
        </p:nvSpPr>
        <p:spPr>
          <a:xfrm>
            <a:off x="3862387" y="10960593"/>
            <a:ext cx="16526936" cy="1975726"/>
          </a:xfrm>
          <a:prstGeom prst="rect">
            <a:avLst/>
          </a:prstGeom>
          <a:solidFill>
            <a:schemeClr val="tx2">
              <a:lumMod val="50000"/>
            </a:schemeClr>
          </a:solidFill>
          <a:ln w="28575" cap="flat" cmpd="sng" algn="ctr">
            <a:noFill/>
            <a:prstDash val="solid"/>
            <a:miter lim="800000"/>
          </a:ln>
          <a:effectLst>
            <a:glow rad="25400">
              <a:sysClr val="windowText" lastClr="000000">
                <a:lumMod val="75000"/>
                <a:lumOff val="25000"/>
                <a:alpha val="40000"/>
              </a:sysClr>
            </a:glow>
          </a:effectLst>
        </p:spPr>
        <p:txBody>
          <a:bodyPr rtlCol="0" anchor="ctr"/>
          <a:lstStyle/>
          <a:p>
            <a:pPr algn="ctr" defTabSz="1828800">
              <a:defRPr/>
            </a:pPr>
            <a:r>
              <a:rPr lang="en-US" sz="3600" dirty="0">
                <a:solidFill>
                  <a:prstClr val="white"/>
                </a:solidFill>
                <a:latin typeface="PT Sans" panose="020B0503020203020204" pitchFamily="34" charset="77"/>
                <a:ea typeface="Palatino" pitchFamily="2" charset="77"/>
                <a:cs typeface="Consolas" panose="020B0609020204030204" pitchFamily="49" charset="0"/>
                <a:sym typeface="Calibri"/>
              </a:rPr>
              <a:t>Kaggle Survey 2019: Gradient Boosting (XGBoost, </a:t>
            </a:r>
            <a:r>
              <a:rPr lang="en-US" sz="3600" dirty="0" err="1">
                <a:solidFill>
                  <a:prstClr val="white"/>
                </a:solidFill>
                <a:latin typeface="PT Sans" panose="020B0503020203020204" pitchFamily="34" charset="77"/>
                <a:ea typeface="Palatino" pitchFamily="2" charset="77"/>
                <a:cs typeface="Consolas" panose="020B0609020204030204" pitchFamily="49" charset="0"/>
                <a:sym typeface="Calibri"/>
              </a:rPr>
              <a:t>LightGBM</a:t>
            </a:r>
            <a:r>
              <a:rPr lang="en-US" sz="3600" dirty="0">
                <a:solidFill>
                  <a:prstClr val="white"/>
                </a:solidFill>
                <a:latin typeface="PT Sans" panose="020B0503020203020204" pitchFamily="34" charset="77"/>
                <a:ea typeface="Palatino" pitchFamily="2" charset="77"/>
                <a:cs typeface="Consolas" panose="020B0609020204030204" pitchFamily="49" charset="0"/>
                <a:sym typeface="Calibri"/>
              </a:rPr>
              <a:t>, </a:t>
            </a:r>
            <a:r>
              <a:rPr lang="en-US" sz="3600" dirty="0" err="1">
                <a:solidFill>
                  <a:prstClr val="white"/>
                </a:solidFill>
                <a:latin typeface="PT Sans" panose="020B0503020203020204" pitchFamily="34" charset="77"/>
                <a:ea typeface="Palatino" pitchFamily="2" charset="77"/>
                <a:cs typeface="Consolas" panose="020B0609020204030204" pitchFamily="49" charset="0"/>
                <a:sym typeface="Calibri"/>
              </a:rPr>
              <a:t>CatBoost</a:t>
            </a:r>
            <a:r>
              <a:rPr lang="en-US" sz="3600" dirty="0">
                <a:solidFill>
                  <a:prstClr val="white"/>
                </a:solidFill>
                <a:latin typeface="PT Sans" panose="020B0503020203020204" pitchFamily="34" charset="77"/>
                <a:ea typeface="Palatino" pitchFamily="2" charset="77"/>
                <a:cs typeface="Consolas" panose="020B0609020204030204" pitchFamily="49" charset="0"/>
                <a:sym typeface="Calibri"/>
              </a:rPr>
              <a:t> ...) </a:t>
            </a:r>
          </a:p>
          <a:p>
            <a:pPr algn="ctr" defTabSz="1828800">
              <a:defRPr/>
            </a:pPr>
            <a:r>
              <a:rPr lang="en-US" sz="3600" dirty="0">
                <a:solidFill>
                  <a:prstClr val="white"/>
                </a:solidFill>
                <a:latin typeface="PT Sans" panose="020B0503020203020204" pitchFamily="34" charset="77"/>
                <a:ea typeface="Palatino" pitchFamily="2" charset="77"/>
                <a:cs typeface="Consolas" panose="020B0609020204030204" pitchFamily="49" charset="0"/>
                <a:sym typeface="Calibri"/>
              </a:rPr>
              <a:t>= 3</a:t>
            </a:r>
            <a:r>
              <a:rPr lang="en-US" sz="3600" baseline="30000" dirty="0">
                <a:solidFill>
                  <a:prstClr val="white"/>
                </a:solidFill>
                <a:latin typeface="PT Sans" panose="020B0503020203020204" pitchFamily="34" charset="77"/>
                <a:ea typeface="Palatino" pitchFamily="2" charset="77"/>
                <a:cs typeface="Consolas" panose="020B0609020204030204" pitchFamily="49" charset="0"/>
                <a:sym typeface="Calibri"/>
              </a:rPr>
              <a:t>rd</a:t>
            </a:r>
            <a:r>
              <a:rPr lang="en-US" sz="3600" dirty="0">
                <a:solidFill>
                  <a:prstClr val="white"/>
                </a:solidFill>
                <a:latin typeface="PT Sans" panose="020B0503020203020204" pitchFamily="34" charset="77"/>
                <a:ea typeface="Palatino" pitchFamily="2" charset="77"/>
                <a:cs typeface="Consolas" panose="020B0609020204030204" pitchFamily="49" charset="0"/>
                <a:sym typeface="Calibri"/>
              </a:rPr>
              <a:t> most common ML algorithm, behind Lin/Log Regressions and Decision Trees.</a:t>
            </a:r>
          </a:p>
        </p:txBody>
      </p:sp>
      <p:sp>
        <p:nvSpPr>
          <p:cNvPr id="112" name="TextBox 111">
            <a:extLst>
              <a:ext uri="{FF2B5EF4-FFF2-40B4-BE49-F238E27FC236}">
                <a16:creationId xmlns:a16="http://schemas.microsoft.com/office/drawing/2014/main" id="{2E292E9B-EEF0-4F42-B203-678D75707E78}"/>
              </a:ext>
            </a:extLst>
          </p:cNvPr>
          <p:cNvSpPr txBox="1"/>
          <p:nvPr/>
        </p:nvSpPr>
        <p:spPr>
          <a:xfrm>
            <a:off x="7226475" y="13232717"/>
            <a:ext cx="14909524" cy="430887"/>
          </a:xfrm>
          <a:prstGeom prst="rect">
            <a:avLst/>
          </a:prstGeom>
          <a:noFill/>
        </p:spPr>
        <p:txBody>
          <a:bodyPr wrap="square" rtlCol="0">
            <a:spAutoFit/>
          </a:bodyPr>
          <a:lstStyle/>
          <a:p>
            <a:pPr algn="r" defTabSz="1828800"/>
            <a:r>
              <a:rPr lang="en-US" sz="2200" dirty="0">
                <a:solidFill>
                  <a:prstClr val="black">
                    <a:lumMod val="75000"/>
                    <a:lumOff val="25000"/>
                  </a:prstClr>
                </a:solidFill>
                <a:latin typeface="PT Sans" panose="020B0503020203020204" pitchFamily="34" charset="77"/>
                <a:ea typeface="Palatino" pitchFamily="2" charset="77"/>
                <a:cs typeface="Corsiva Hebrew" pitchFamily="2" charset="-79"/>
                <a:sym typeface="Calibri"/>
              </a:rPr>
              <a:t>[1] </a:t>
            </a:r>
            <a:r>
              <a:rPr lang="en-US" sz="2200" dirty="0" err="1">
                <a:solidFill>
                  <a:prstClr val="black">
                    <a:lumMod val="75000"/>
                    <a:lumOff val="25000"/>
                  </a:prstClr>
                </a:solidFill>
                <a:latin typeface="PT Sans" panose="020B0503020203020204" pitchFamily="34" charset="77"/>
                <a:ea typeface="Palatino" pitchFamily="2" charset="77"/>
                <a:cs typeface="Corsiva Hebrew" pitchFamily="2" charset="-79"/>
                <a:sym typeface="Calibri"/>
              </a:rPr>
              <a:t>Anghel</a:t>
            </a:r>
            <a:r>
              <a:rPr lang="en-US" sz="2200" dirty="0">
                <a:solidFill>
                  <a:prstClr val="black">
                    <a:lumMod val="75000"/>
                    <a:lumOff val="25000"/>
                  </a:prstClr>
                </a:solidFill>
                <a:latin typeface="PT Sans" panose="020B0503020203020204" pitchFamily="34" charset="77"/>
                <a:ea typeface="Palatino" pitchFamily="2" charset="77"/>
                <a:cs typeface="Corsiva Hebrew" pitchFamily="2" charset="-79"/>
                <a:sym typeface="Calibri"/>
              </a:rPr>
              <a:t> et al., </a:t>
            </a:r>
            <a:r>
              <a:rPr lang="en-US" sz="2200" i="1" dirty="0">
                <a:solidFill>
                  <a:prstClr val="black">
                    <a:lumMod val="75000"/>
                    <a:lumOff val="25000"/>
                  </a:prstClr>
                </a:solidFill>
                <a:latin typeface="PT Sans" panose="020B0503020203020204" pitchFamily="34" charset="77"/>
                <a:ea typeface="Palatino" pitchFamily="2" charset="77"/>
                <a:cs typeface="Corsiva Hebrew" pitchFamily="2" charset="-79"/>
                <a:sym typeface="Calibri"/>
              </a:rPr>
              <a:t>Benchmarking and Optimization of Gradient Boosting Decision Tree Algorithms</a:t>
            </a:r>
            <a:r>
              <a:rPr lang="en-US" sz="2200" dirty="0">
                <a:solidFill>
                  <a:prstClr val="black">
                    <a:lumMod val="75000"/>
                    <a:lumOff val="25000"/>
                  </a:prstClr>
                </a:solidFill>
                <a:latin typeface="PT Sans" panose="020B0503020203020204" pitchFamily="34" charset="77"/>
                <a:ea typeface="Palatino" pitchFamily="2" charset="77"/>
                <a:cs typeface="Corsiva Hebrew" pitchFamily="2" charset="-79"/>
                <a:sym typeface="Calibri"/>
              </a:rPr>
              <a:t>, IBM Research, Jan 2019 </a:t>
            </a:r>
            <a:endParaRPr lang="en-US" sz="2200" b="1" dirty="0">
              <a:solidFill>
                <a:srgbClr val="44546A"/>
              </a:solidFill>
              <a:latin typeface="Consolas" panose="020B0609020204030204" pitchFamily="49" charset="0"/>
              <a:cs typeface="Consolas" panose="020B0609020204030204" pitchFamily="49" charset="0"/>
              <a:sym typeface="Calibri"/>
            </a:endParaRPr>
          </a:p>
        </p:txBody>
      </p:sp>
      <p:pic>
        <p:nvPicPr>
          <p:cNvPr id="57" name="Picture 56"/>
          <p:cNvPicPr>
            <a:picLocks noChangeAspect="1"/>
          </p:cNvPicPr>
          <p:nvPr/>
        </p:nvPicPr>
        <p:blipFill>
          <a:blip r:embed="rId2"/>
          <a:stretch>
            <a:fillRect/>
          </a:stretch>
        </p:blipFill>
        <p:spPr>
          <a:xfrm>
            <a:off x="12614000" y="3273846"/>
            <a:ext cx="9192938" cy="6759920"/>
          </a:xfrm>
          <a:prstGeom prst="rect">
            <a:avLst/>
          </a:prstGeom>
        </p:spPr>
      </p:pic>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t="34661" b="37450"/>
          <a:stretch/>
        </p:blipFill>
        <p:spPr>
          <a:xfrm>
            <a:off x="1895159" y="932182"/>
            <a:ext cx="4349572" cy="1213068"/>
          </a:xfrm>
          <a:prstGeom prst="rect">
            <a:avLst/>
          </a:prstGeom>
        </p:spPr>
      </p:pic>
    </p:spTree>
    <p:extLst>
      <p:ext uri="{BB962C8B-B14F-4D97-AF65-F5344CB8AC3E}">
        <p14:creationId xmlns:p14="http://schemas.microsoft.com/office/powerpoint/2010/main" val="12903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8E50D83-631B-E64B-BB85-7AB12B428B3B}"/>
              </a:ext>
            </a:extLst>
          </p:cNvPr>
          <p:cNvSpPr txBox="1">
            <a:spLocks/>
          </p:cNvSpPr>
          <p:nvPr/>
        </p:nvSpPr>
        <p:spPr>
          <a:xfrm>
            <a:off x="-1108360" y="517084"/>
            <a:ext cx="24387174" cy="1431982"/>
          </a:xfrm>
          <a:prstGeom prst="rect">
            <a:avLst/>
          </a:prstGeom>
        </p:spPr>
        <p:txBody>
          <a:bodyPr vert="horz" lIns="182880" tIns="91440" rIns="182880" bIns="9144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8500" b="1" i="0" u="none" strike="noStrike" kern="1200" cap="none" spc="0" normalizeH="0" baseline="0" noProof="0" dirty="0">
                <a:ln>
                  <a:noFill/>
                </a:ln>
                <a:solidFill>
                  <a:srgbClr val="212E35"/>
                </a:solidFill>
                <a:effectLst/>
                <a:uLnTx/>
                <a:uFillTx/>
                <a:latin typeface="Calibri" panose="020F0502020204030204"/>
                <a:ea typeface="+mj-ea"/>
                <a:cs typeface="+mj-cs"/>
              </a:rPr>
              <a:t>Welcome to </a:t>
            </a:r>
            <a:r>
              <a:rPr kumimoji="0" lang="en-US" sz="8500" b="1" i="0" u="none" strike="noStrike" kern="1200" cap="none" spc="0" normalizeH="0" baseline="0" noProof="0" dirty="0" err="1">
                <a:ln>
                  <a:noFill/>
                </a:ln>
                <a:solidFill>
                  <a:srgbClr val="212E35"/>
                </a:solidFill>
                <a:effectLst/>
                <a:uLnTx/>
                <a:uFillTx/>
                <a:latin typeface="Calibri" panose="020F0502020204030204"/>
                <a:ea typeface="+mj-ea"/>
                <a:cs typeface="+mj-cs"/>
              </a:rPr>
              <a:t>VerticaPy</a:t>
            </a:r>
            <a:r>
              <a:rPr kumimoji="0" lang="en-US" sz="8500" b="1" i="0" u="none" strike="noStrike" kern="1200" cap="none" spc="0" normalizeH="0" baseline="0" noProof="0">
                <a:ln>
                  <a:noFill/>
                </a:ln>
                <a:solidFill>
                  <a:srgbClr val="212E35"/>
                </a:solidFill>
                <a:effectLst/>
                <a:uLnTx/>
                <a:uFillTx/>
                <a:latin typeface="Calibri" panose="020F0502020204030204"/>
                <a:ea typeface="+mj-ea"/>
                <a:cs typeface="+mj-cs"/>
              </a:rPr>
              <a:t> 0.6.0</a:t>
            </a:r>
            <a:endParaRPr kumimoji="0" lang="en-US" sz="8500" b="1" i="0" u="none" strike="noStrike" kern="1200" cap="none" spc="0" normalizeH="0" baseline="0" noProof="0" dirty="0">
              <a:ln>
                <a:noFill/>
              </a:ln>
              <a:solidFill>
                <a:srgbClr val="212E35"/>
              </a:solidFill>
              <a:effectLst/>
              <a:uLnTx/>
              <a:uFillTx/>
              <a:latin typeface="Calibri" panose="020F0502020204030204"/>
              <a:ea typeface="+mj-ea"/>
              <a:cs typeface="+mj-cs"/>
            </a:endParaRPr>
          </a:p>
        </p:txBody>
      </p:sp>
      <p:pic>
        <p:nvPicPr>
          <p:cNvPr id="22" name="Picture 21">
            <a:extLst>
              <a:ext uri="{FF2B5EF4-FFF2-40B4-BE49-F238E27FC236}">
                <a16:creationId xmlns:a16="http://schemas.microsoft.com/office/drawing/2014/main" id="{823ADCB5-60F1-A04D-8E56-0FCD02C1035C}"/>
              </a:ext>
            </a:extLst>
          </p:cNvPr>
          <p:cNvPicPr>
            <a:picLocks noChangeAspect="1"/>
          </p:cNvPicPr>
          <p:nvPr/>
        </p:nvPicPr>
        <p:blipFill>
          <a:blip r:embed="rId2"/>
          <a:stretch>
            <a:fillRect/>
          </a:stretch>
        </p:blipFill>
        <p:spPr>
          <a:xfrm>
            <a:off x="19123053" y="603141"/>
            <a:ext cx="4820982" cy="5715117"/>
          </a:xfrm>
          <a:prstGeom prst="rect">
            <a:avLst/>
          </a:prstGeom>
        </p:spPr>
      </p:pic>
      <p:pic>
        <p:nvPicPr>
          <p:cNvPr id="1026" name="Picture 2">
            <a:extLst>
              <a:ext uri="{FF2B5EF4-FFF2-40B4-BE49-F238E27FC236}">
                <a16:creationId xmlns:a16="http://schemas.microsoft.com/office/drawing/2014/main" id="{51663253-0456-C14F-A18D-20732D8ED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3" y="1911895"/>
            <a:ext cx="10956895" cy="6726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1CAC24B-C25E-A346-AC50-FFF6B765F5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783"/>
          <a:stretch/>
        </p:blipFill>
        <p:spPr bwMode="auto">
          <a:xfrm>
            <a:off x="11027828" y="1706148"/>
            <a:ext cx="4168046" cy="3119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85FAA2E-3807-0943-AE66-F6AB121CB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828" y="5518913"/>
            <a:ext cx="4178747" cy="31193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BE32C8-6615-4F42-A83F-DC914EA7D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095450"/>
            <a:ext cx="7288082" cy="46205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1B06EDB-3E73-2F4C-8217-07AA2D4FB8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390" r="15539"/>
          <a:stretch/>
        </p:blipFill>
        <p:spPr bwMode="auto">
          <a:xfrm rot="20084276">
            <a:off x="16062217" y="3143349"/>
            <a:ext cx="3920788" cy="35903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98634CB-9927-754B-9174-F165AB5AF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56397" y="6404315"/>
            <a:ext cx="4178747" cy="37321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CCD4A1A-B9C4-5844-83B7-5ED839FB04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1608" y="9095450"/>
            <a:ext cx="7447238" cy="46205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ADFB499-3C76-1244-AB5A-2F1F5B1C39C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9241"/>
          <a:stretch/>
        </p:blipFill>
        <p:spPr bwMode="auto">
          <a:xfrm>
            <a:off x="17770468" y="10310239"/>
            <a:ext cx="6173567" cy="340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39087B2-3E81-4B4C-BF7C-BAF47426B64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5754"/>
          <a:stretch/>
        </p:blipFill>
        <p:spPr bwMode="auto">
          <a:xfrm>
            <a:off x="15656397" y="7320296"/>
            <a:ext cx="3325265" cy="26359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89B9B77-628B-2D4E-B087-F7A016EB05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4463"/>
          <a:stretch/>
        </p:blipFill>
        <p:spPr bwMode="auto">
          <a:xfrm>
            <a:off x="14808846" y="10206360"/>
            <a:ext cx="2705723" cy="31193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15F480-5334-D54E-A5C3-DE4B416DB6BA}"/>
              </a:ext>
            </a:extLst>
          </p:cNvPr>
          <p:cNvSpPr txBox="1"/>
          <p:nvPr/>
        </p:nvSpPr>
        <p:spPr>
          <a:xfrm>
            <a:off x="1821851" y="1630681"/>
            <a:ext cx="4640174" cy="877139"/>
          </a:xfrm>
          <a:prstGeom prst="rect">
            <a:avLst/>
          </a:prstGeom>
        </p:spPr>
        <p:txBody>
          <a:bodyPr vert="horz" wrap="square" lIns="182856" tIns="91428" rIns="182856" bIns="91428" rtlCol="0" anchor="t" anchorCtr="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err="1">
                <a:ln>
                  <a:noFill/>
                </a:ln>
                <a:effectLst/>
                <a:uLnTx/>
                <a:uFillTx/>
                <a:latin typeface="Calibri" panose="020F0502020204030204"/>
                <a:ea typeface="+mn-ea"/>
                <a:cs typeface="+mn-cs"/>
              </a:rPr>
              <a:t>AutoML</a:t>
            </a:r>
            <a:r>
              <a:rPr kumimoji="0" lang="en-US" sz="4500" b="1" i="0" u="none" strike="noStrike" kern="1200" cap="none" spc="0" normalizeH="0" baseline="0" noProof="0" dirty="0">
                <a:ln>
                  <a:noFill/>
                </a:ln>
                <a:solidFill>
                  <a:srgbClr val="444E60"/>
                </a:solidFill>
                <a:effectLst/>
                <a:uLnTx/>
                <a:uFillTx/>
                <a:latin typeface="Calibri" panose="020F0502020204030204"/>
                <a:ea typeface="+mn-ea"/>
                <a:cs typeface="+mn-cs"/>
              </a:rPr>
              <a:t> </a:t>
            </a:r>
            <a:endParaRPr kumimoji="0" lang="en-GB" sz="4500" b="0" i="0" u="none" strike="noStrike" kern="1200" cap="none" spc="0" normalizeH="0" baseline="0" noProof="0" dirty="0">
              <a:ln>
                <a:noFill/>
              </a:ln>
              <a:solidFill>
                <a:srgbClr val="444E60"/>
              </a:solidFill>
              <a:effectLst/>
              <a:uLnTx/>
              <a:uFillTx/>
              <a:latin typeface="Calibri" panose="020F0502020204030204"/>
              <a:ea typeface="Roboto Light" charset="0"/>
              <a:cs typeface="Roboto Light" charset="0"/>
            </a:endParaRPr>
          </a:p>
        </p:txBody>
      </p:sp>
      <p:sp>
        <p:nvSpPr>
          <p:cNvPr id="32" name="TextBox 31">
            <a:extLst>
              <a:ext uri="{FF2B5EF4-FFF2-40B4-BE49-F238E27FC236}">
                <a16:creationId xmlns:a16="http://schemas.microsoft.com/office/drawing/2014/main" id="{076A9B55-3A32-5B45-96B4-65DF4A59478A}"/>
              </a:ext>
            </a:extLst>
          </p:cNvPr>
          <p:cNvSpPr txBox="1"/>
          <p:nvPr/>
        </p:nvSpPr>
        <p:spPr>
          <a:xfrm>
            <a:off x="10938583" y="4690051"/>
            <a:ext cx="4640174" cy="877139"/>
          </a:xfrm>
          <a:prstGeom prst="rect">
            <a:avLst/>
          </a:prstGeom>
        </p:spPr>
        <p:txBody>
          <a:bodyPr vert="horz" wrap="square" lIns="182856" tIns="91428" rIns="182856" bIns="91428" rtlCol="0" anchor="t" anchorCtr="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effectLst/>
                <a:uLnTx/>
                <a:uFillTx/>
                <a:latin typeface="Calibri" panose="020F0502020204030204"/>
                <a:ea typeface="+mn-ea"/>
                <a:cs typeface="+mn-cs"/>
              </a:rPr>
              <a:t>Grid Search</a:t>
            </a:r>
            <a:endParaRPr kumimoji="0" lang="en-GB" sz="4500" b="0" i="0" u="none" strike="noStrike" kern="1200" cap="none" spc="0" normalizeH="0" baseline="0" noProof="0" dirty="0">
              <a:ln>
                <a:noFill/>
              </a:ln>
              <a:effectLst/>
              <a:uLnTx/>
              <a:uFillTx/>
              <a:latin typeface="Calibri" panose="020F0502020204030204"/>
              <a:ea typeface="Roboto Light" charset="0"/>
              <a:cs typeface="Roboto Light" charset="0"/>
            </a:endParaRPr>
          </a:p>
        </p:txBody>
      </p:sp>
      <p:sp>
        <p:nvSpPr>
          <p:cNvPr id="33" name="TextBox 32">
            <a:extLst>
              <a:ext uri="{FF2B5EF4-FFF2-40B4-BE49-F238E27FC236}">
                <a16:creationId xmlns:a16="http://schemas.microsoft.com/office/drawing/2014/main" id="{06D89C0C-E42D-8947-AAE7-85BA072887FA}"/>
              </a:ext>
            </a:extLst>
          </p:cNvPr>
          <p:cNvSpPr txBox="1"/>
          <p:nvPr/>
        </p:nvSpPr>
        <p:spPr>
          <a:xfrm rot="19925100">
            <a:off x="14566984" y="2439205"/>
            <a:ext cx="4640174" cy="877139"/>
          </a:xfrm>
          <a:prstGeom prst="rect">
            <a:avLst/>
          </a:prstGeom>
        </p:spPr>
        <p:txBody>
          <a:bodyPr vert="horz" wrap="square" lIns="182856" tIns="91428" rIns="182856" bIns="91428" rtlCol="0" anchor="t" anchorCtr="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effectLst/>
                <a:uLnTx/>
                <a:uFillTx/>
                <a:latin typeface="Calibri" panose="020F0502020204030204"/>
                <a:ea typeface="+mn-ea"/>
                <a:cs typeface="+mn-cs"/>
              </a:rPr>
              <a:t>Geospatial</a:t>
            </a:r>
            <a:endParaRPr kumimoji="0" lang="en-GB" sz="4500" b="0" i="0" u="none" strike="noStrike" kern="1200" cap="none" spc="0" normalizeH="0" baseline="0" noProof="0" dirty="0">
              <a:effectLst/>
              <a:uLnTx/>
              <a:uFillTx/>
              <a:latin typeface="Calibri" panose="020F0502020204030204"/>
              <a:ea typeface="Roboto Light" charset="0"/>
              <a:cs typeface="Roboto Light" charset="0"/>
            </a:endParaRPr>
          </a:p>
        </p:txBody>
      </p:sp>
      <p:sp>
        <p:nvSpPr>
          <p:cNvPr id="34" name="TextBox 33">
            <a:extLst>
              <a:ext uri="{FF2B5EF4-FFF2-40B4-BE49-F238E27FC236}">
                <a16:creationId xmlns:a16="http://schemas.microsoft.com/office/drawing/2014/main" id="{E85BE19F-B83D-2647-8794-8E148E0800A1}"/>
              </a:ext>
            </a:extLst>
          </p:cNvPr>
          <p:cNvSpPr txBox="1"/>
          <p:nvPr/>
        </p:nvSpPr>
        <p:spPr>
          <a:xfrm>
            <a:off x="13969570" y="9843598"/>
            <a:ext cx="4640174" cy="877139"/>
          </a:xfrm>
          <a:prstGeom prst="rect">
            <a:avLst/>
          </a:prstGeom>
        </p:spPr>
        <p:txBody>
          <a:bodyPr vert="horz" wrap="square" lIns="182856" tIns="91428" rIns="182856" bIns="91428" rtlCol="0" anchor="t" anchorCtr="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err="1">
                <a:ln>
                  <a:noFill/>
                </a:ln>
                <a:effectLst/>
                <a:uLnTx/>
                <a:uFillTx/>
                <a:latin typeface="Calibri" panose="020F0502020204030204"/>
                <a:ea typeface="+mn-ea"/>
                <a:cs typeface="+mn-cs"/>
              </a:rPr>
              <a:t>Mor</a:t>
            </a:r>
            <a:r>
              <a:rPr lang="en-US" sz="4500" b="1" dirty="0">
                <a:latin typeface="Calibri" panose="020F0502020204030204"/>
              </a:rPr>
              <a:t>e Charts</a:t>
            </a:r>
            <a:endParaRPr kumimoji="0" lang="en-GB" sz="4500" b="0" i="0" u="none" strike="noStrike" kern="1200" cap="none" spc="0" normalizeH="0" baseline="0" noProof="0" dirty="0">
              <a:ln>
                <a:noFill/>
              </a:ln>
              <a:effectLst/>
              <a:uLnTx/>
              <a:uFillTx/>
              <a:latin typeface="Calibri" panose="020F0502020204030204"/>
              <a:ea typeface="Roboto Light" charset="0"/>
              <a:cs typeface="Roboto Light" charset="0"/>
            </a:endParaRPr>
          </a:p>
        </p:txBody>
      </p:sp>
      <p:sp>
        <p:nvSpPr>
          <p:cNvPr id="35" name="TextBox 34">
            <a:extLst>
              <a:ext uri="{FF2B5EF4-FFF2-40B4-BE49-F238E27FC236}">
                <a16:creationId xmlns:a16="http://schemas.microsoft.com/office/drawing/2014/main" id="{F711FBA7-D31A-FD4E-97DB-1FFC98C40251}"/>
              </a:ext>
            </a:extLst>
          </p:cNvPr>
          <p:cNvSpPr txBox="1"/>
          <p:nvPr/>
        </p:nvSpPr>
        <p:spPr>
          <a:xfrm>
            <a:off x="615387" y="8218311"/>
            <a:ext cx="6408854" cy="877139"/>
          </a:xfrm>
          <a:prstGeom prst="rect">
            <a:avLst/>
          </a:prstGeom>
        </p:spPr>
        <p:txBody>
          <a:bodyPr vert="horz" wrap="square" lIns="182856" tIns="91428" rIns="182856" bIns="91428" rtlCol="0" anchor="t" anchorCtr="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effectLst/>
                <a:uLnTx/>
                <a:uFillTx/>
                <a:latin typeface="Calibri" panose="020F0502020204030204"/>
                <a:ea typeface="+mn-ea"/>
                <a:cs typeface="+mn-cs"/>
              </a:rPr>
              <a:t>Seasonal Decomposition</a:t>
            </a:r>
            <a:endParaRPr kumimoji="0" lang="en-GB" sz="4500" b="0" i="0" u="none" strike="noStrike" kern="1200" cap="none" spc="0" normalizeH="0" baseline="0" noProof="0" dirty="0">
              <a:ln>
                <a:noFill/>
              </a:ln>
              <a:effectLst/>
              <a:uLnTx/>
              <a:uFillTx/>
              <a:latin typeface="Calibri" panose="020F0502020204030204"/>
              <a:ea typeface="Roboto Light" charset="0"/>
              <a:cs typeface="Roboto Light" charset="0"/>
            </a:endParaRPr>
          </a:p>
        </p:txBody>
      </p:sp>
    </p:spTree>
    <p:extLst>
      <p:ext uri="{BB962C8B-B14F-4D97-AF65-F5344CB8AC3E}">
        <p14:creationId xmlns:p14="http://schemas.microsoft.com/office/powerpoint/2010/main" val="2104486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0" tIns="0" rIns="0" bIns="0" rtlCol="0" anchor="t" anchorCtr="0">
            <a:noAutofit/>
          </a:bodyPr>
          <a:lstStyle/>
          <a:p>
            <a:r>
              <a:rPr lang="en-US"/>
              <a:t>Machine Learning (ML) is built into the core of Vertica</a:t>
            </a:r>
            <a:endParaRPr lang="en-GB"/>
          </a:p>
        </p:txBody>
      </p:sp>
      <p:sp>
        <p:nvSpPr>
          <p:cNvPr id="6" name="Text Placeholder 5"/>
          <p:cNvSpPr>
            <a:spLocks noGrp="1"/>
          </p:cNvSpPr>
          <p:nvPr>
            <p:ph type="body" sz="quarter" idx="13"/>
          </p:nvPr>
        </p:nvSpPr>
        <p:spPr/>
        <p:txBody>
          <a:bodyPr/>
          <a:lstStyle/>
          <a:p>
            <a:r>
              <a:rPr lang="en-US">
                <a:latin typeface="+mj-lt"/>
              </a:rPr>
              <a:t>Deliver predictive analytics at speed and scale</a:t>
            </a:r>
          </a:p>
        </p:txBody>
      </p:sp>
      <p:sp>
        <p:nvSpPr>
          <p:cNvPr id="33" name="Text Placeholder 6"/>
          <p:cNvSpPr>
            <a:spLocks noGrp="1"/>
          </p:cNvSpPr>
          <p:nvPr>
            <p:ph sz="half" idx="2"/>
          </p:nvPr>
        </p:nvSpPr>
        <p:spPr>
          <a:xfrm>
            <a:off x="2590090" y="10410962"/>
            <a:ext cx="19347217" cy="1436558"/>
          </a:xfrm>
          <a:noFill/>
        </p:spPr>
        <p:txBody>
          <a:bodyPr>
            <a:noAutofit/>
          </a:bodyPr>
          <a:lstStyle/>
          <a:p>
            <a:pPr marL="0" indent="0" algn="ctr">
              <a:buNone/>
            </a:pPr>
            <a:r>
              <a:rPr lang="en-US" sz="7000"/>
              <a:t>MPP architecture is a great fit – ML functions run in parallel across hundreds of nodes in a Vertica cluster</a:t>
            </a:r>
          </a:p>
        </p:txBody>
      </p:sp>
      <p:sp>
        <p:nvSpPr>
          <p:cNvPr id="18" name="Freeform 56">
            <a:extLst>
              <a:ext uri="{FF2B5EF4-FFF2-40B4-BE49-F238E27FC236}">
                <a16:creationId xmlns:a16="http://schemas.microsoft.com/office/drawing/2014/main" id="{1FA0D835-A1A0-B047-98EF-4F58E7CA305A}"/>
              </a:ext>
            </a:extLst>
          </p:cNvPr>
          <p:cNvSpPr>
            <a:spLocks noChangeArrowheads="1"/>
          </p:cNvSpPr>
          <p:nvPr/>
        </p:nvSpPr>
        <p:spPr bwMode="auto">
          <a:xfrm>
            <a:off x="2503999" y="3041312"/>
            <a:ext cx="5502423" cy="6708280"/>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a:p>
        </p:txBody>
      </p:sp>
      <p:cxnSp>
        <p:nvCxnSpPr>
          <p:cNvPr id="3" name="Straight Connector 2">
            <a:extLst>
              <a:ext uri="{FF2B5EF4-FFF2-40B4-BE49-F238E27FC236}">
                <a16:creationId xmlns:a16="http://schemas.microsoft.com/office/drawing/2014/main" id="{52826487-3A53-C645-9562-C4F1BF51C3F1}"/>
              </a:ext>
            </a:extLst>
          </p:cNvPr>
          <p:cNvCxnSpPr/>
          <p:nvPr/>
        </p:nvCxnSpPr>
        <p:spPr>
          <a:xfrm>
            <a:off x="3366688" y="6444912"/>
            <a:ext cx="1278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01E138-D44E-414A-9115-5EAF2B939C15}"/>
              </a:ext>
            </a:extLst>
          </p:cNvPr>
          <p:cNvCxnSpPr>
            <a:cxnSpLocks/>
          </p:cNvCxnSpPr>
          <p:nvPr/>
        </p:nvCxnSpPr>
        <p:spPr>
          <a:xfrm>
            <a:off x="4644875" y="6444912"/>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F3A110A-5367-E542-9FE8-DFCEA17EBE05}"/>
              </a:ext>
            </a:extLst>
          </p:cNvPr>
          <p:cNvCxnSpPr>
            <a:cxnSpLocks/>
          </p:cNvCxnSpPr>
          <p:nvPr/>
        </p:nvCxnSpPr>
        <p:spPr>
          <a:xfrm>
            <a:off x="3366687" y="6444912"/>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17708F-7FB3-914F-86C3-FC2D6E312483}"/>
              </a:ext>
            </a:extLst>
          </p:cNvPr>
          <p:cNvCxnSpPr>
            <a:cxnSpLocks/>
          </p:cNvCxnSpPr>
          <p:nvPr/>
        </p:nvCxnSpPr>
        <p:spPr>
          <a:xfrm>
            <a:off x="3095755" y="7037579"/>
            <a:ext cx="64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AA332C-3C76-644F-BC7C-A3EC0CE79B9A}"/>
              </a:ext>
            </a:extLst>
          </p:cNvPr>
          <p:cNvCxnSpPr>
            <a:cxnSpLocks/>
          </p:cNvCxnSpPr>
          <p:nvPr/>
        </p:nvCxnSpPr>
        <p:spPr>
          <a:xfrm>
            <a:off x="3095755" y="7037579"/>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375410-74E1-8046-9728-0A4EFC3F14E1}"/>
              </a:ext>
            </a:extLst>
          </p:cNvPr>
          <p:cNvCxnSpPr>
            <a:cxnSpLocks/>
          </p:cNvCxnSpPr>
          <p:nvPr/>
        </p:nvCxnSpPr>
        <p:spPr>
          <a:xfrm>
            <a:off x="3739222" y="7037579"/>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6654F31-6BA4-DA4E-B807-0DDF89C82BE8}"/>
              </a:ext>
            </a:extLst>
          </p:cNvPr>
          <p:cNvCxnSpPr>
            <a:cxnSpLocks/>
          </p:cNvCxnSpPr>
          <p:nvPr/>
        </p:nvCxnSpPr>
        <p:spPr>
          <a:xfrm>
            <a:off x="3419675" y="7268833"/>
            <a:ext cx="63909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53DB0C-8B0D-7641-87FE-E8489419A16A}"/>
              </a:ext>
            </a:extLst>
          </p:cNvPr>
          <p:cNvCxnSpPr>
            <a:cxnSpLocks/>
          </p:cNvCxnSpPr>
          <p:nvPr/>
        </p:nvCxnSpPr>
        <p:spPr>
          <a:xfrm>
            <a:off x="3417488" y="7268833"/>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6170CDF-EED6-EF4E-AA7D-B2E2E4C7DBA0}"/>
              </a:ext>
            </a:extLst>
          </p:cNvPr>
          <p:cNvCxnSpPr>
            <a:cxnSpLocks/>
          </p:cNvCxnSpPr>
          <p:nvPr/>
        </p:nvCxnSpPr>
        <p:spPr>
          <a:xfrm>
            <a:off x="4058769" y="7268833"/>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ADBF878-7C34-2744-8C41-6091DCDF22D5}"/>
              </a:ext>
            </a:extLst>
          </p:cNvPr>
          <p:cNvCxnSpPr>
            <a:cxnSpLocks/>
          </p:cNvCxnSpPr>
          <p:nvPr/>
        </p:nvCxnSpPr>
        <p:spPr>
          <a:xfrm>
            <a:off x="4348822" y="7037579"/>
            <a:ext cx="609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A88BC7-5C3F-194F-9C83-7F72C3AB7BEE}"/>
              </a:ext>
            </a:extLst>
          </p:cNvPr>
          <p:cNvCxnSpPr>
            <a:cxnSpLocks/>
          </p:cNvCxnSpPr>
          <p:nvPr/>
        </p:nvCxnSpPr>
        <p:spPr>
          <a:xfrm>
            <a:off x="4348822" y="7037579"/>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C23A40-2182-D84B-B4CE-90C8FC5BCF96}"/>
              </a:ext>
            </a:extLst>
          </p:cNvPr>
          <p:cNvCxnSpPr>
            <a:cxnSpLocks/>
          </p:cNvCxnSpPr>
          <p:nvPr/>
        </p:nvCxnSpPr>
        <p:spPr>
          <a:xfrm>
            <a:off x="4941489" y="7037579"/>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557D69-0A67-D047-B9EF-3CA5042A10BB}"/>
              </a:ext>
            </a:extLst>
          </p:cNvPr>
          <p:cNvCxnSpPr>
            <a:cxnSpLocks/>
          </p:cNvCxnSpPr>
          <p:nvPr/>
        </p:nvCxnSpPr>
        <p:spPr>
          <a:xfrm>
            <a:off x="4058770" y="5867865"/>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BD74FF3-4CE1-4248-B49A-3999BD1259C9}"/>
              </a:ext>
            </a:extLst>
          </p:cNvPr>
          <p:cNvSpPr/>
          <p:nvPr/>
        </p:nvSpPr>
        <p:spPr>
          <a:xfrm>
            <a:off x="4867530" y="7491796"/>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E3A3B3E-9EC5-3A4D-9CBE-D4EEC8ED2F9D}"/>
              </a:ext>
            </a:extLst>
          </p:cNvPr>
          <p:cNvSpPr/>
          <p:nvPr/>
        </p:nvSpPr>
        <p:spPr>
          <a:xfrm>
            <a:off x="4274863" y="7491796"/>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D34DF269-C490-D246-B5A9-7932759EBEBB}"/>
              </a:ext>
            </a:extLst>
          </p:cNvPr>
          <p:cNvSpPr/>
          <p:nvPr/>
        </p:nvSpPr>
        <p:spPr>
          <a:xfrm>
            <a:off x="3984810" y="779250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3F06E901-8624-064A-BF4A-B4BD4ABAA0A6}"/>
              </a:ext>
            </a:extLst>
          </p:cNvPr>
          <p:cNvSpPr/>
          <p:nvPr/>
        </p:nvSpPr>
        <p:spPr>
          <a:xfrm>
            <a:off x="3343529" y="779250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C8289EB8-C091-D643-AEE2-46E2ECBFBB1C}"/>
              </a:ext>
            </a:extLst>
          </p:cNvPr>
          <p:cNvSpPr/>
          <p:nvPr/>
        </p:nvSpPr>
        <p:spPr>
          <a:xfrm>
            <a:off x="3010216" y="7228001"/>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33E94867-B177-8E42-90DE-AC3E8E6E8E0A}"/>
              </a:ext>
            </a:extLst>
          </p:cNvPr>
          <p:cNvCxnSpPr>
            <a:cxnSpLocks/>
          </p:cNvCxnSpPr>
          <p:nvPr/>
        </p:nvCxnSpPr>
        <p:spPr>
          <a:xfrm>
            <a:off x="6476051" y="6328318"/>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65CACD7-EDB2-4F4F-B833-642077A3F217}"/>
              </a:ext>
            </a:extLst>
          </p:cNvPr>
          <p:cNvCxnSpPr>
            <a:cxnSpLocks/>
          </p:cNvCxnSpPr>
          <p:nvPr/>
        </p:nvCxnSpPr>
        <p:spPr>
          <a:xfrm>
            <a:off x="6204425" y="6855905"/>
            <a:ext cx="6567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40CC8F9-9112-5C4B-85F3-177BDBE8AE11}"/>
              </a:ext>
            </a:extLst>
          </p:cNvPr>
          <p:cNvCxnSpPr>
            <a:cxnSpLocks/>
          </p:cNvCxnSpPr>
          <p:nvPr/>
        </p:nvCxnSpPr>
        <p:spPr>
          <a:xfrm>
            <a:off x="6204425" y="6855904"/>
            <a:ext cx="0" cy="38737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1F42253-D38A-C64A-B899-770901FC09A0}"/>
              </a:ext>
            </a:extLst>
          </p:cNvPr>
          <p:cNvCxnSpPr>
            <a:cxnSpLocks/>
          </p:cNvCxnSpPr>
          <p:nvPr/>
        </p:nvCxnSpPr>
        <p:spPr>
          <a:xfrm>
            <a:off x="6861144" y="6855903"/>
            <a:ext cx="0" cy="3873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53488E9-BF73-B94F-A1D8-966EC9711102}"/>
              </a:ext>
            </a:extLst>
          </p:cNvPr>
          <p:cNvSpPr/>
          <p:nvPr/>
        </p:nvSpPr>
        <p:spPr>
          <a:xfrm>
            <a:off x="6130466" y="7200202"/>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4EDB5560-8F2B-0243-80E2-F8CE6D6C7FD6}"/>
              </a:ext>
            </a:extLst>
          </p:cNvPr>
          <p:cNvSpPr/>
          <p:nvPr/>
        </p:nvSpPr>
        <p:spPr>
          <a:xfrm>
            <a:off x="6977330" y="7552131"/>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504A2517-2B08-FA48-BE20-3A070366C0B3}"/>
              </a:ext>
            </a:extLst>
          </p:cNvPr>
          <p:cNvCxnSpPr>
            <a:cxnSpLocks/>
          </p:cNvCxnSpPr>
          <p:nvPr/>
        </p:nvCxnSpPr>
        <p:spPr>
          <a:xfrm>
            <a:off x="6672885" y="7273572"/>
            <a:ext cx="3802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9A5E26-DA30-F143-9B29-3E121742DD92}"/>
              </a:ext>
            </a:extLst>
          </p:cNvPr>
          <p:cNvCxnSpPr>
            <a:cxnSpLocks/>
          </p:cNvCxnSpPr>
          <p:nvPr/>
        </p:nvCxnSpPr>
        <p:spPr>
          <a:xfrm>
            <a:off x="7053167" y="7273572"/>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A3282C-B8FD-054E-822F-965AA4E8CEDC}"/>
              </a:ext>
            </a:extLst>
          </p:cNvPr>
          <p:cNvCxnSpPr>
            <a:cxnSpLocks/>
          </p:cNvCxnSpPr>
          <p:nvPr/>
        </p:nvCxnSpPr>
        <p:spPr>
          <a:xfrm>
            <a:off x="6672885" y="7273571"/>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F6117E59-E161-2647-91F1-6EB13958C99E}"/>
              </a:ext>
            </a:extLst>
          </p:cNvPr>
          <p:cNvSpPr/>
          <p:nvPr/>
        </p:nvSpPr>
        <p:spPr>
          <a:xfrm>
            <a:off x="6598926" y="7509049"/>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itle 3">
            <a:extLst>
              <a:ext uri="{FF2B5EF4-FFF2-40B4-BE49-F238E27FC236}">
                <a16:creationId xmlns:a16="http://schemas.microsoft.com/office/drawing/2014/main" id="{76BCF13D-6775-AA49-BF17-F82223F558B5}"/>
              </a:ext>
            </a:extLst>
          </p:cNvPr>
          <p:cNvSpPr txBox="1">
            <a:spLocks/>
          </p:cNvSpPr>
          <p:nvPr/>
        </p:nvSpPr>
        <p:spPr>
          <a:xfrm>
            <a:off x="2354852" y="4984431"/>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1</a:t>
            </a:r>
          </a:p>
        </p:txBody>
      </p:sp>
      <p:sp>
        <p:nvSpPr>
          <p:cNvPr id="81" name="Title 3">
            <a:extLst>
              <a:ext uri="{FF2B5EF4-FFF2-40B4-BE49-F238E27FC236}">
                <a16:creationId xmlns:a16="http://schemas.microsoft.com/office/drawing/2014/main" id="{77BA5F2A-33C6-D14D-ABE4-FC6BF5E950AC}"/>
              </a:ext>
            </a:extLst>
          </p:cNvPr>
          <p:cNvSpPr txBox="1">
            <a:spLocks/>
          </p:cNvSpPr>
          <p:nvPr/>
        </p:nvSpPr>
        <p:spPr>
          <a:xfrm>
            <a:off x="4753868" y="4984431"/>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2</a:t>
            </a:r>
          </a:p>
        </p:txBody>
      </p:sp>
      <p:sp>
        <p:nvSpPr>
          <p:cNvPr id="82" name="Title 3">
            <a:extLst>
              <a:ext uri="{FF2B5EF4-FFF2-40B4-BE49-F238E27FC236}">
                <a16:creationId xmlns:a16="http://schemas.microsoft.com/office/drawing/2014/main" id="{61468C8D-D900-0447-A9F7-05CBF6E9118D}"/>
              </a:ext>
            </a:extLst>
          </p:cNvPr>
          <p:cNvSpPr txBox="1">
            <a:spLocks/>
          </p:cNvSpPr>
          <p:nvPr/>
        </p:nvSpPr>
        <p:spPr>
          <a:xfrm>
            <a:off x="3551293" y="3414457"/>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Node</a:t>
            </a:r>
            <a:r>
              <a:rPr lang="en-US" sz="3600" baseline="-25000"/>
              <a:t>1</a:t>
            </a:r>
          </a:p>
        </p:txBody>
      </p:sp>
      <p:sp>
        <p:nvSpPr>
          <p:cNvPr id="83" name="Freeform 56">
            <a:extLst>
              <a:ext uri="{FF2B5EF4-FFF2-40B4-BE49-F238E27FC236}">
                <a16:creationId xmlns:a16="http://schemas.microsoft.com/office/drawing/2014/main" id="{61536B36-EBD2-5A41-A4CD-6AAA90A5B259}"/>
              </a:ext>
            </a:extLst>
          </p:cNvPr>
          <p:cNvSpPr>
            <a:spLocks noChangeArrowheads="1"/>
          </p:cNvSpPr>
          <p:nvPr/>
        </p:nvSpPr>
        <p:spPr bwMode="auto">
          <a:xfrm>
            <a:off x="9499283" y="3041312"/>
            <a:ext cx="5502423" cy="6708280"/>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a:p>
        </p:txBody>
      </p:sp>
      <p:cxnSp>
        <p:nvCxnSpPr>
          <p:cNvPr id="84" name="Straight Connector 83">
            <a:extLst>
              <a:ext uri="{FF2B5EF4-FFF2-40B4-BE49-F238E27FC236}">
                <a16:creationId xmlns:a16="http://schemas.microsoft.com/office/drawing/2014/main" id="{8D9BF905-D57D-2843-A630-C5242B44A6EA}"/>
              </a:ext>
            </a:extLst>
          </p:cNvPr>
          <p:cNvCxnSpPr/>
          <p:nvPr/>
        </p:nvCxnSpPr>
        <p:spPr>
          <a:xfrm>
            <a:off x="10366696" y="6372570"/>
            <a:ext cx="1278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22F89E9-0B2E-3C42-A158-20B022772DE7}"/>
              </a:ext>
            </a:extLst>
          </p:cNvPr>
          <p:cNvCxnSpPr>
            <a:cxnSpLocks/>
          </p:cNvCxnSpPr>
          <p:nvPr/>
        </p:nvCxnSpPr>
        <p:spPr>
          <a:xfrm>
            <a:off x="11644883" y="6372570"/>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FEB2FA-931B-494D-8694-B1BEA27BC606}"/>
              </a:ext>
            </a:extLst>
          </p:cNvPr>
          <p:cNvCxnSpPr>
            <a:cxnSpLocks/>
          </p:cNvCxnSpPr>
          <p:nvPr/>
        </p:nvCxnSpPr>
        <p:spPr>
          <a:xfrm>
            <a:off x="10366695" y="6372570"/>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9DD4AC7-A419-6A4D-9C26-CBDDD8ADE676}"/>
              </a:ext>
            </a:extLst>
          </p:cNvPr>
          <p:cNvCxnSpPr>
            <a:cxnSpLocks/>
          </p:cNvCxnSpPr>
          <p:nvPr/>
        </p:nvCxnSpPr>
        <p:spPr>
          <a:xfrm>
            <a:off x="10095763" y="6965237"/>
            <a:ext cx="64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7AF0EB3-1981-2549-850F-C1EE12420732}"/>
              </a:ext>
            </a:extLst>
          </p:cNvPr>
          <p:cNvCxnSpPr>
            <a:cxnSpLocks/>
          </p:cNvCxnSpPr>
          <p:nvPr/>
        </p:nvCxnSpPr>
        <p:spPr>
          <a:xfrm>
            <a:off x="10095763" y="6965237"/>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52E5568-001C-384C-91CA-DFB89EB020DA}"/>
              </a:ext>
            </a:extLst>
          </p:cNvPr>
          <p:cNvCxnSpPr>
            <a:cxnSpLocks/>
          </p:cNvCxnSpPr>
          <p:nvPr/>
        </p:nvCxnSpPr>
        <p:spPr>
          <a:xfrm>
            <a:off x="10739230" y="6965237"/>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503AFB-5CFE-424D-86A7-1E2CD0584584}"/>
              </a:ext>
            </a:extLst>
          </p:cNvPr>
          <p:cNvCxnSpPr>
            <a:cxnSpLocks/>
          </p:cNvCxnSpPr>
          <p:nvPr/>
        </p:nvCxnSpPr>
        <p:spPr>
          <a:xfrm>
            <a:off x="10419683" y="7196491"/>
            <a:ext cx="63909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32F3267-18DC-AA4F-9506-6283F3AD0143}"/>
              </a:ext>
            </a:extLst>
          </p:cNvPr>
          <p:cNvCxnSpPr>
            <a:cxnSpLocks/>
          </p:cNvCxnSpPr>
          <p:nvPr/>
        </p:nvCxnSpPr>
        <p:spPr>
          <a:xfrm>
            <a:off x="10417496" y="7196491"/>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7B25456-62A4-BD49-8DFE-A806ADEACF7B}"/>
              </a:ext>
            </a:extLst>
          </p:cNvPr>
          <p:cNvCxnSpPr>
            <a:cxnSpLocks/>
          </p:cNvCxnSpPr>
          <p:nvPr/>
        </p:nvCxnSpPr>
        <p:spPr>
          <a:xfrm>
            <a:off x="11058777" y="7196491"/>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09A7682-DA9D-E748-B2A7-C5ACD9F6B89E}"/>
              </a:ext>
            </a:extLst>
          </p:cNvPr>
          <p:cNvCxnSpPr>
            <a:cxnSpLocks/>
          </p:cNvCxnSpPr>
          <p:nvPr/>
        </p:nvCxnSpPr>
        <p:spPr>
          <a:xfrm>
            <a:off x="11348830" y="6965237"/>
            <a:ext cx="609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C4773-B6C4-7C4C-86AA-A4E5D39BA987}"/>
              </a:ext>
            </a:extLst>
          </p:cNvPr>
          <p:cNvCxnSpPr>
            <a:cxnSpLocks/>
          </p:cNvCxnSpPr>
          <p:nvPr/>
        </p:nvCxnSpPr>
        <p:spPr>
          <a:xfrm>
            <a:off x="11348830" y="6965237"/>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5E0B186-3D52-734C-B244-05E81182BA68}"/>
              </a:ext>
            </a:extLst>
          </p:cNvPr>
          <p:cNvCxnSpPr>
            <a:cxnSpLocks/>
          </p:cNvCxnSpPr>
          <p:nvPr/>
        </p:nvCxnSpPr>
        <p:spPr>
          <a:xfrm>
            <a:off x="11941497" y="6965237"/>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3E40AA-74E6-334C-8E50-584F333C1878}"/>
              </a:ext>
            </a:extLst>
          </p:cNvPr>
          <p:cNvCxnSpPr>
            <a:cxnSpLocks/>
          </p:cNvCxnSpPr>
          <p:nvPr/>
        </p:nvCxnSpPr>
        <p:spPr>
          <a:xfrm>
            <a:off x="11058778" y="5795523"/>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FEED95F1-7BD2-A54E-8B42-12AB83F4DDBA}"/>
              </a:ext>
            </a:extLst>
          </p:cNvPr>
          <p:cNvSpPr/>
          <p:nvPr/>
        </p:nvSpPr>
        <p:spPr>
          <a:xfrm>
            <a:off x="11867538" y="741945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2673F32F-2A4E-0944-ACB9-2BCEBE7C5568}"/>
              </a:ext>
            </a:extLst>
          </p:cNvPr>
          <p:cNvSpPr/>
          <p:nvPr/>
        </p:nvSpPr>
        <p:spPr>
          <a:xfrm>
            <a:off x="11274871" y="741945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1AB0A67E-558E-3948-9021-0617931FEE9F}"/>
              </a:ext>
            </a:extLst>
          </p:cNvPr>
          <p:cNvSpPr/>
          <p:nvPr/>
        </p:nvSpPr>
        <p:spPr>
          <a:xfrm>
            <a:off x="10984818" y="7720162"/>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81F65251-63FE-FB4F-925B-CAA18664DA22}"/>
              </a:ext>
            </a:extLst>
          </p:cNvPr>
          <p:cNvSpPr/>
          <p:nvPr/>
        </p:nvSpPr>
        <p:spPr>
          <a:xfrm>
            <a:off x="10343537" y="7720162"/>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E9F1775D-9889-C34E-BEA4-E7EDABC1442B}"/>
              </a:ext>
            </a:extLst>
          </p:cNvPr>
          <p:cNvSpPr/>
          <p:nvPr/>
        </p:nvSpPr>
        <p:spPr>
          <a:xfrm>
            <a:off x="10010224" y="7155659"/>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2" name="Straight Connector 101">
            <a:extLst>
              <a:ext uri="{FF2B5EF4-FFF2-40B4-BE49-F238E27FC236}">
                <a16:creationId xmlns:a16="http://schemas.microsoft.com/office/drawing/2014/main" id="{07EE3CE2-C960-2F4F-83EA-06B9244408EA}"/>
              </a:ext>
            </a:extLst>
          </p:cNvPr>
          <p:cNvCxnSpPr>
            <a:cxnSpLocks/>
          </p:cNvCxnSpPr>
          <p:nvPr/>
        </p:nvCxnSpPr>
        <p:spPr>
          <a:xfrm>
            <a:off x="13476059" y="6255976"/>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3371FF2-E06A-1247-B560-A0B65F002E3A}"/>
              </a:ext>
            </a:extLst>
          </p:cNvPr>
          <p:cNvCxnSpPr>
            <a:cxnSpLocks/>
          </p:cNvCxnSpPr>
          <p:nvPr/>
        </p:nvCxnSpPr>
        <p:spPr>
          <a:xfrm>
            <a:off x="13204433" y="6783563"/>
            <a:ext cx="6567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1DDA6E9-A1B9-F64F-B33E-2BC5261E3D87}"/>
              </a:ext>
            </a:extLst>
          </p:cNvPr>
          <p:cNvCxnSpPr>
            <a:cxnSpLocks/>
          </p:cNvCxnSpPr>
          <p:nvPr/>
        </p:nvCxnSpPr>
        <p:spPr>
          <a:xfrm>
            <a:off x="13204433" y="6783562"/>
            <a:ext cx="0" cy="38737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27ACFE-92B8-244A-A825-6633D087497C}"/>
              </a:ext>
            </a:extLst>
          </p:cNvPr>
          <p:cNvCxnSpPr>
            <a:cxnSpLocks/>
          </p:cNvCxnSpPr>
          <p:nvPr/>
        </p:nvCxnSpPr>
        <p:spPr>
          <a:xfrm>
            <a:off x="13861152" y="6783561"/>
            <a:ext cx="0" cy="3873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6F7046E2-C01E-094C-A195-97829E37AAB7}"/>
              </a:ext>
            </a:extLst>
          </p:cNvPr>
          <p:cNvSpPr/>
          <p:nvPr/>
        </p:nvSpPr>
        <p:spPr>
          <a:xfrm>
            <a:off x="13130474" y="7127860"/>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9DE9D05F-A704-F54C-8D50-B339491E27F7}"/>
              </a:ext>
            </a:extLst>
          </p:cNvPr>
          <p:cNvSpPr/>
          <p:nvPr/>
        </p:nvSpPr>
        <p:spPr>
          <a:xfrm>
            <a:off x="13977338" y="7479789"/>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8" name="Straight Connector 107">
            <a:extLst>
              <a:ext uri="{FF2B5EF4-FFF2-40B4-BE49-F238E27FC236}">
                <a16:creationId xmlns:a16="http://schemas.microsoft.com/office/drawing/2014/main" id="{E8256D23-CD40-EE46-BB48-5177DF1DEA3D}"/>
              </a:ext>
            </a:extLst>
          </p:cNvPr>
          <p:cNvCxnSpPr>
            <a:cxnSpLocks/>
          </p:cNvCxnSpPr>
          <p:nvPr/>
        </p:nvCxnSpPr>
        <p:spPr>
          <a:xfrm>
            <a:off x="13672893" y="7201230"/>
            <a:ext cx="3802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56CE94F-085E-E64F-990F-1EC6F08A39CD}"/>
              </a:ext>
            </a:extLst>
          </p:cNvPr>
          <p:cNvCxnSpPr>
            <a:cxnSpLocks/>
          </p:cNvCxnSpPr>
          <p:nvPr/>
        </p:nvCxnSpPr>
        <p:spPr>
          <a:xfrm>
            <a:off x="14053175" y="7201230"/>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507E536-1E73-BC45-9438-0057FE5A3C42}"/>
              </a:ext>
            </a:extLst>
          </p:cNvPr>
          <p:cNvCxnSpPr>
            <a:cxnSpLocks/>
          </p:cNvCxnSpPr>
          <p:nvPr/>
        </p:nvCxnSpPr>
        <p:spPr>
          <a:xfrm>
            <a:off x="13672893" y="7201229"/>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FBDB95D7-B983-6549-B1BB-7E063534CBE6}"/>
              </a:ext>
            </a:extLst>
          </p:cNvPr>
          <p:cNvSpPr/>
          <p:nvPr/>
        </p:nvSpPr>
        <p:spPr>
          <a:xfrm>
            <a:off x="13598934" y="7436707"/>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itle 3">
            <a:extLst>
              <a:ext uri="{FF2B5EF4-FFF2-40B4-BE49-F238E27FC236}">
                <a16:creationId xmlns:a16="http://schemas.microsoft.com/office/drawing/2014/main" id="{91DC438F-50DB-5F4B-8346-D802BD8DFCD1}"/>
              </a:ext>
            </a:extLst>
          </p:cNvPr>
          <p:cNvSpPr txBox="1">
            <a:spLocks/>
          </p:cNvSpPr>
          <p:nvPr/>
        </p:nvSpPr>
        <p:spPr>
          <a:xfrm>
            <a:off x="9354860" y="5021076"/>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3</a:t>
            </a:r>
          </a:p>
        </p:txBody>
      </p:sp>
      <p:sp>
        <p:nvSpPr>
          <p:cNvPr id="113" name="Title 3">
            <a:extLst>
              <a:ext uri="{FF2B5EF4-FFF2-40B4-BE49-F238E27FC236}">
                <a16:creationId xmlns:a16="http://schemas.microsoft.com/office/drawing/2014/main" id="{748495A9-7F1A-054A-8E36-20D0229DFB52}"/>
              </a:ext>
            </a:extLst>
          </p:cNvPr>
          <p:cNvSpPr txBox="1">
            <a:spLocks/>
          </p:cNvSpPr>
          <p:nvPr/>
        </p:nvSpPr>
        <p:spPr>
          <a:xfrm>
            <a:off x="11772142" y="5021076"/>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4</a:t>
            </a:r>
          </a:p>
        </p:txBody>
      </p:sp>
      <p:sp>
        <p:nvSpPr>
          <p:cNvPr id="114" name="Title 3">
            <a:extLst>
              <a:ext uri="{FF2B5EF4-FFF2-40B4-BE49-F238E27FC236}">
                <a16:creationId xmlns:a16="http://schemas.microsoft.com/office/drawing/2014/main" id="{5D49B009-D47D-0C43-B165-80D8DAD58B91}"/>
              </a:ext>
            </a:extLst>
          </p:cNvPr>
          <p:cNvSpPr txBox="1">
            <a:spLocks/>
          </p:cNvSpPr>
          <p:nvPr/>
        </p:nvSpPr>
        <p:spPr>
          <a:xfrm>
            <a:off x="10546577" y="3450206"/>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Node</a:t>
            </a:r>
            <a:r>
              <a:rPr lang="en-US" sz="3600" baseline="-25000"/>
              <a:t>2</a:t>
            </a:r>
          </a:p>
        </p:txBody>
      </p:sp>
      <p:sp>
        <p:nvSpPr>
          <p:cNvPr id="115" name="Freeform 56">
            <a:extLst>
              <a:ext uri="{FF2B5EF4-FFF2-40B4-BE49-F238E27FC236}">
                <a16:creationId xmlns:a16="http://schemas.microsoft.com/office/drawing/2014/main" id="{CF63C564-C019-654F-86D2-767AAB9B0CFA}"/>
              </a:ext>
            </a:extLst>
          </p:cNvPr>
          <p:cNvSpPr>
            <a:spLocks noChangeArrowheads="1"/>
          </p:cNvSpPr>
          <p:nvPr/>
        </p:nvSpPr>
        <p:spPr bwMode="auto">
          <a:xfrm>
            <a:off x="16199646" y="3090772"/>
            <a:ext cx="5502423" cy="6708280"/>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a:p>
        </p:txBody>
      </p:sp>
      <p:cxnSp>
        <p:nvCxnSpPr>
          <p:cNvPr id="116" name="Straight Connector 115">
            <a:extLst>
              <a:ext uri="{FF2B5EF4-FFF2-40B4-BE49-F238E27FC236}">
                <a16:creationId xmlns:a16="http://schemas.microsoft.com/office/drawing/2014/main" id="{1FD84ED4-9754-F340-B4F7-98CD83E996BC}"/>
              </a:ext>
            </a:extLst>
          </p:cNvPr>
          <p:cNvCxnSpPr/>
          <p:nvPr/>
        </p:nvCxnSpPr>
        <p:spPr>
          <a:xfrm>
            <a:off x="17062335" y="6494372"/>
            <a:ext cx="1278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9FC6065-F31F-B742-8B34-7F8DCF7BE900}"/>
              </a:ext>
            </a:extLst>
          </p:cNvPr>
          <p:cNvCxnSpPr>
            <a:cxnSpLocks/>
          </p:cNvCxnSpPr>
          <p:nvPr/>
        </p:nvCxnSpPr>
        <p:spPr>
          <a:xfrm>
            <a:off x="18340522" y="6494372"/>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4D3671B-6F1F-6246-B609-A741C2C5C8C7}"/>
              </a:ext>
            </a:extLst>
          </p:cNvPr>
          <p:cNvCxnSpPr>
            <a:cxnSpLocks/>
          </p:cNvCxnSpPr>
          <p:nvPr/>
        </p:nvCxnSpPr>
        <p:spPr>
          <a:xfrm>
            <a:off x="17062334" y="6494372"/>
            <a:ext cx="0" cy="5926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ECF825A-CD78-4E4F-ABC7-2312EA93C6D1}"/>
              </a:ext>
            </a:extLst>
          </p:cNvPr>
          <p:cNvCxnSpPr>
            <a:cxnSpLocks/>
          </p:cNvCxnSpPr>
          <p:nvPr/>
        </p:nvCxnSpPr>
        <p:spPr>
          <a:xfrm>
            <a:off x="16791402" y="7087039"/>
            <a:ext cx="64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F4938D4-EB87-5B4A-AB4D-27C9B12F743D}"/>
              </a:ext>
            </a:extLst>
          </p:cNvPr>
          <p:cNvCxnSpPr>
            <a:cxnSpLocks/>
          </p:cNvCxnSpPr>
          <p:nvPr/>
        </p:nvCxnSpPr>
        <p:spPr>
          <a:xfrm>
            <a:off x="16791402" y="7087039"/>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959E611-8E91-4F4E-AC9E-6B864BB47432}"/>
              </a:ext>
            </a:extLst>
          </p:cNvPr>
          <p:cNvCxnSpPr>
            <a:cxnSpLocks/>
          </p:cNvCxnSpPr>
          <p:nvPr/>
        </p:nvCxnSpPr>
        <p:spPr>
          <a:xfrm>
            <a:off x="17434869" y="7087039"/>
            <a:ext cx="0" cy="2312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822184F-77CB-AC45-81CE-5A72489DD001}"/>
              </a:ext>
            </a:extLst>
          </p:cNvPr>
          <p:cNvCxnSpPr>
            <a:cxnSpLocks/>
          </p:cNvCxnSpPr>
          <p:nvPr/>
        </p:nvCxnSpPr>
        <p:spPr>
          <a:xfrm>
            <a:off x="17115322" y="7318293"/>
            <a:ext cx="63909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F2A148C-57BD-AF46-ADAF-944EE2B18467}"/>
              </a:ext>
            </a:extLst>
          </p:cNvPr>
          <p:cNvCxnSpPr>
            <a:cxnSpLocks/>
          </p:cNvCxnSpPr>
          <p:nvPr/>
        </p:nvCxnSpPr>
        <p:spPr>
          <a:xfrm>
            <a:off x="17113135" y="7318293"/>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ACECD33-15E6-1341-A1B7-CA0577BF0FED}"/>
              </a:ext>
            </a:extLst>
          </p:cNvPr>
          <p:cNvCxnSpPr>
            <a:cxnSpLocks/>
          </p:cNvCxnSpPr>
          <p:nvPr/>
        </p:nvCxnSpPr>
        <p:spPr>
          <a:xfrm>
            <a:off x="17754416" y="7318293"/>
            <a:ext cx="0" cy="5926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7C935F3-2BC2-E546-AA17-15040B68A192}"/>
              </a:ext>
            </a:extLst>
          </p:cNvPr>
          <p:cNvCxnSpPr>
            <a:cxnSpLocks/>
          </p:cNvCxnSpPr>
          <p:nvPr/>
        </p:nvCxnSpPr>
        <p:spPr>
          <a:xfrm>
            <a:off x="18044469" y="7087039"/>
            <a:ext cx="609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87284A6-C909-8C4D-B706-B1A58DCB3CEC}"/>
              </a:ext>
            </a:extLst>
          </p:cNvPr>
          <p:cNvCxnSpPr>
            <a:cxnSpLocks/>
          </p:cNvCxnSpPr>
          <p:nvPr/>
        </p:nvCxnSpPr>
        <p:spPr>
          <a:xfrm>
            <a:off x="18044469" y="7087039"/>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07CEB90-896E-F743-9DEF-2B7A47F86FD9}"/>
              </a:ext>
            </a:extLst>
          </p:cNvPr>
          <p:cNvCxnSpPr>
            <a:cxnSpLocks/>
          </p:cNvCxnSpPr>
          <p:nvPr/>
        </p:nvCxnSpPr>
        <p:spPr>
          <a:xfrm>
            <a:off x="18637136" y="7087039"/>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012FD23-F29B-0946-8999-97851DBB3B41}"/>
              </a:ext>
            </a:extLst>
          </p:cNvPr>
          <p:cNvCxnSpPr>
            <a:cxnSpLocks/>
          </p:cNvCxnSpPr>
          <p:nvPr/>
        </p:nvCxnSpPr>
        <p:spPr>
          <a:xfrm>
            <a:off x="17754417" y="5917325"/>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6122C4F0-B06F-6A49-9CDF-9D0510B87061}"/>
              </a:ext>
            </a:extLst>
          </p:cNvPr>
          <p:cNvSpPr/>
          <p:nvPr/>
        </p:nvSpPr>
        <p:spPr>
          <a:xfrm>
            <a:off x="18563177" y="7541256"/>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F9382CD9-0BAF-A148-BDAC-FE026433BEC1}"/>
              </a:ext>
            </a:extLst>
          </p:cNvPr>
          <p:cNvSpPr/>
          <p:nvPr/>
        </p:nvSpPr>
        <p:spPr>
          <a:xfrm>
            <a:off x="17970510" y="7541256"/>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F428D070-DD4B-6C41-82BB-60A91C5593B9}"/>
              </a:ext>
            </a:extLst>
          </p:cNvPr>
          <p:cNvSpPr/>
          <p:nvPr/>
        </p:nvSpPr>
        <p:spPr>
          <a:xfrm>
            <a:off x="17680457" y="784196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F9B814-CE19-9A45-A01C-E1362D72B3EF}"/>
              </a:ext>
            </a:extLst>
          </p:cNvPr>
          <p:cNvSpPr/>
          <p:nvPr/>
        </p:nvSpPr>
        <p:spPr>
          <a:xfrm>
            <a:off x="17039176" y="7841964"/>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F5560C4A-6BA6-5749-BC4B-13A6C55C2BD1}"/>
              </a:ext>
            </a:extLst>
          </p:cNvPr>
          <p:cNvSpPr/>
          <p:nvPr/>
        </p:nvSpPr>
        <p:spPr>
          <a:xfrm>
            <a:off x="16705863" y="7277461"/>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4" name="Straight Connector 133">
            <a:extLst>
              <a:ext uri="{FF2B5EF4-FFF2-40B4-BE49-F238E27FC236}">
                <a16:creationId xmlns:a16="http://schemas.microsoft.com/office/drawing/2014/main" id="{D3442A4F-971B-8549-9C3C-AF6B31C9E010}"/>
              </a:ext>
            </a:extLst>
          </p:cNvPr>
          <p:cNvCxnSpPr>
            <a:cxnSpLocks/>
          </p:cNvCxnSpPr>
          <p:nvPr/>
        </p:nvCxnSpPr>
        <p:spPr>
          <a:xfrm>
            <a:off x="20171698" y="6377778"/>
            <a:ext cx="0" cy="527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FC3EEE9-7D8A-5E40-B6E5-EAEB5F99ACCC}"/>
              </a:ext>
            </a:extLst>
          </p:cNvPr>
          <p:cNvCxnSpPr>
            <a:cxnSpLocks/>
          </p:cNvCxnSpPr>
          <p:nvPr/>
        </p:nvCxnSpPr>
        <p:spPr>
          <a:xfrm>
            <a:off x="19900072" y="6905365"/>
            <a:ext cx="6567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A925EA2-F228-C44D-9743-6C48CFB77E04}"/>
              </a:ext>
            </a:extLst>
          </p:cNvPr>
          <p:cNvCxnSpPr>
            <a:cxnSpLocks/>
          </p:cNvCxnSpPr>
          <p:nvPr/>
        </p:nvCxnSpPr>
        <p:spPr>
          <a:xfrm>
            <a:off x="19900072" y="6905364"/>
            <a:ext cx="0" cy="38737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682D1AF-5593-1E4E-BF57-6919762BC312}"/>
              </a:ext>
            </a:extLst>
          </p:cNvPr>
          <p:cNvCxnSpPr>
            <a:cxnSpLocks/>
          </p:cNvCxnSpPr>
          <p:nvPr/>
        </p:nvCxnSpPr>
        <p:spPr>
          <a:xfrm>
            <a:off x="20556791" y="6905363"/>
            <a:ext cx="0" cy="3873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C910B7B1-A848-4448-8EC8-1B9D8633A0D6}"/>
              </a:ext>
            </a:extLst>
          </p:cNvPr>
          <p:cNvSpPr/>
          <p:nvPr/>
        </p:nvSpPr>
        <p:spPr>
          <a:xfrm>
            <a:off x="19826113" y="7249662"/>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EA0D63FC-3FC5-7E4B-9596-4DF5C9BF293E}"/>
              </a:ext>
            </a:extLst>
          </p:cNvPr>
          <p:cNvSpPr/>
          <p:nvPr/>
        </p:nvSpPr>
        <p:spPr>
          <a:xfrm>
            <a:off x="20672977" y="7601591"/>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0" name="Straight Connector 139">
            <a:extLst>
              <a:ext uri="{FF2B5EF4-FFF2-40B4-BE49-F238E27FC236}">
                <a16:creationId xmlns:a16="http://schemas.microsoft.com/office/drawing/2014/main" id="{BCA43138-2BD0-DD4D-9948-598EC522DCE1}"/>
              </a:ext>
            </a:extLst>
          </p:cNvPr>
          <p:cNvCxnSpPr>
            <a:cxnSpLocks/>
          </p:cNvCxnSpPr>
          <p:nvPr/>
        </p:nvCxnSpPr>
        <p:spPr>
          <a:xfrm>
            <a:off x="20368532" y="7323032"/>
            <a:ext cx="3802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D7B80FD-9DF7-364A-B86C-CA859339EB66}"/>
              </a:ext>
            </a:extLst>
          </p:cNvPr>
          <p:cNvCxnSpPr>
            <a:cxnSpLocks/>
          </p:cNvCxnSpPr>
          <p:nvPr/>
        </p:nvCxnSpPr>
        <p:spPr>
          <a:xfrm>
            <a:off x="20748814" y="7323032"/>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99CD838-9E9D-DA46-BDFC-E46D9E96C3BF}"/>
              </a:ext>
            </a:extLst>
          </p:cNvPr>
          <p:cNvCxnSpPr>
            <a:cxnSpLocks/>
          </p:cNvCxnSpPr>
          <p:nvPr/>
        </p:nvCxnSpPr>
        <p:spPr>
          <a:xfrm>
            <a:off x="20368532" y="7323031"/>
            <a:ext cx="0" cy="2785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2282D3-A7FD-A545-8481-0AA03A04EA59}"/>
              </a:ext>
            </a:extLst>
          </p:cNvPr>
          <p:cNvSpPr/>
          <p:nvPr/>
        </p:nvSpPr>
        <p:spPr>
          <a:xfrm>
            <a:off x="20294573" y="7558509"/>
            <a:ext cx="147918" cy="146741"/>
          </a:xfrm>
          <a:prstGeom prst="ellipse">
            <a:avLst/>
          </a:prstGeom>
          <a:solidFill>
            <a:schemeClr val="tx2"/>
          </a:solidFill>
          <a:ln>
            <a:solidFill>
              <a:schemeClr val="tx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itle 3">
            <a:extLst>
              <a:ext uri="{FF2B5EF4-FFF2-40B4-BE49-F238E27FC236}">
                <a16:creationId xmlns:a16="http://schemas.microsoft.com/office/drawing/2014/main" id="{B2B49EE8-9C2B-8349-9772-D6ED569911A5}"/>
              </a:ext>
            </a:extLst>
          </p:cNvPr>
          <p:cNvSpPr txBox="1">
            <a:spLocks/>
          </p:cNvSpPr>
          <p:nvPr/>
        </p:nvSpPr>
        <p:spPr>
          <a:xfrm>
            <a:off x="16050499" y="5033891"/>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2n-1</a:t>
            </a:r>
          </a:p>
        </p:txBody>
      </p:sp>
      <p:sp>
        <p:nvSpPr>
          <p:cNvPr id="145" name="Title 3">
            <a:extLst>
              <a:ext uri="{FF2B5EF4-FFF2-40B4-BE49-F238E27FC236}">
                <a16:creationId xmlns:a16="http://schemas.microsoft.com/office/drawing/2014/main" id="{4980D69B-80C5-BC4A-A0B3-DC2EE8D6107D}"/>
              </a:ext>
            </a:extLst>
          </p:cNvPr>
          <p:cNvSpPr txBox="1">
            <a:spLocks/>
          </p:cNvSpPr>
          <p:nvPr/>
        </p:nvSpPr>
        <p:spPr>
          <a:xfrm>
            <a:off x="18449515" y="5033891"/>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a:t>Tree</a:t>
            </a:r>
            <a:r>
              <a:rPr lang="en-US" sz="3600" baseline="-25000"/>
              <a:t>2n</a:t>
            </a:r>
          </a:p>
        </p:txBody>
      </p:sp>
      <p:sp>
        <p:nvSpPr>
          <p:cNvPr id="146" name="Title 3">
            <a:extLst>
              <a:ext uri="{FF2B5EF4-FFF2-40B4-BE49-F238E27FC236}">
                <a16:creationId xmlns:a16="http://schemas.microsoft.com/office/drawing/2014/main" id="{CF2F29CA-3A54-EC44-86CF-7BED04C2B6E3}"/>
              </a:ext>
            </a:extLst>
          </p:cNvPr>
          <p:cNvSpPr txBox="1">
            <a:spLocks/>
          </p:cNvSpPr>
          <p:nvPr/>
        </p:nvSpPr>
        <p:spPr>
          <a:xfrm>
            <a:off x="17246940" y="3463917"/>
            <a:ext cx="3407834" cy="997726"/>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algn="ctr"/>
            <a:r>
              <a:rPr lang="en-US" sz="3600" err="1"/>
              <a:t>Node</a:t>
            </a:r>
            <a:r>
              <a:rPr lang="en-US" sz="3600" baseline="-25000" err="1"/>
              <a:t>n</a:t>
            </a:r>
            <a:endParaRPr lang="en-US" sz="3600" baseline="-25000"/>
          </a:p>
        </p:txBody>
      </p:sp>
      <p:cxnSp>
        <p:nvCxnSpPr>
          <p:cNvPr id="148" name="Straight Connector 147">
            <a:extLst>
              <a:ext uri="{FF2B5EF4-FFF2-40B4-BE49-F238E27FC236}">
                <a16:creationId xmlns:a16="http://schemas.microsoft.com/office/drawing/2014/main" id="{8CE47FA5-DA13-5F42-9265-93680C817903}"/>
              </a:ext>
            </a:extLst>
          </p:cNvPr>
          <p:cNvCxnSpPr>
            <a:cxnSpLocks/>
          </p:cNvCxnSpPr>
          <p:nvPr/>
        </p:nvCxnSpPr>
        <p:spPr>
          <a:xfrm>
            <a:off x="7996129" y="6536352"/>
            <a:ext cx="1465073" cy="0"/>
          </a:xfrm>
          <a:prstGeom prst="line">
            <a:avLst/>
          </a:prstGeom>
          <a:ln w="2540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0C46D8A-51E5-234A-A4D4-43DB37C94605}"/>
              </a:ext>
            </a:extLst>
          </p:cNvPr>
          <p:cNvCxnSpPr>
            <a:cxnSpLocks/>
          </p:cNvCxnSpPr>
          <p:nvPr/>
        </p:nvCxnSpPr>
        <p:spPr>
          <a:xfrm>
            <a:off x="15001706" y="6494372"/>
            <a:ext cx="1465073" cy="0"/>
          </a:xfrm>
          <a:prstGeom prst="line">
            <a:avLst/>
          </a:prstGeom>
          <a:ln w="254000">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9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0000"/>
              </a:lnSpc>
            </a:pPr>
            <a:r>
              <a:rPr lang="en-US" sz="15000" dirty="0"/>
              <a:t>DEMO</a:t>
            </a:r>
          </a:p>
        </p:txBody>
      </p:sp>
      <p:pic>
        <p:nvPicPr>
          <p:cNvPr id="4" name="Picture 3">
            <a:extLst>
              <a:ext uri="{FF2B5EF4-FFF2-40B4-BE49-F238E27FC236}">
                <a16:creationId xmlns:a16="http://schemas.microsoft.com/office/drawing/2014/main" id="{A039E491-193E-7149-BF63-F92986F58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111" y="609013"/>
            <a:ext cx="4241049" cy="830225"/>
          </a:xfrm>
          <a:prstGeom prst="rect">
            <a:avLst/>
          </a:prstGeom>
        </p:spPr>
      </p:pic>
    </p:spTree>
    <p:extLst>
      <p:ext uri="{BB962C8B-B14F-4D97-AF65-F5344CB8AC3E}">
        <p14:creationId xmlns:p14="http://schemas.microsoft.com/office/powerpoint/2010/main" val="171792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vs. full data set</a:t>
            </a:r>
          </a:p>
        </p:txBody>
      </p:sp>
      <p:sp>
        <p:nvSpPr>
          <p:cNvPr id="4" name="Slide Number Placeholder 3"/>
          <p:cNvSpPr>
            <a:spLocks noGrp="1"/>
          </p:cNvSpPr>
          <p:nvPr>
            <p:ph type="sldNum" sz="quarter" idx="4"/>
          </p:nvPr>
        </p:nvSpPr>
        <p:spPr/>
        <p:txBody>
          <a:bodyPr/>
          <a:lstStyle/>
          <a:p>
            <a:pPr marL="0" marR="0" lvl="0" indent="0" algn="l" defTabSz="2177278" rtl="0" eaLnBrk="1" fontAlgn="auto" latinLnBrk="0" hangingPunct="1">
              <a:lnSpc>
                <a:spcPct val="100000"/>
              </a:lnSpc>
              <a:spcBef>
                <a:spcPts val="0"/>
              </a:spcBef>
              <a:spcAft>
                <a:spcPts val="0"/>
              </a:spcAft>
              <a:buClrTx/>
              <a:buSzTx/>
              <a:buFontTx/>
              <a:buNone/>
              <a:tabLst/>
              <a:defRPr/>
            </a:pPr>
            <a:fld id="{0FB999A9-77CE-4AD1-9911-24A29F08BC34}" type="slidenum">
              <a:rPr kumimoji="0" lang="en-US" sz="2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l" defTabSz="2177278" rtl="0" eaLnBrk="1" fontAlgn="auto" latinLnBrk="0" hangingPunct="1">
                <a:lnSpc>
                  <a:spcPct val="100000"/>
                </a:lnSpc>
                <a:spcBef>
                  <a:spcPts val="0"/>
                </a:spcBef>
                <a:spcAft>
                  <a:spcPts val="0"/>
                </a:spcAft>
                <a:buClrTx/>
                <a:buSzTx/>
                <a:buFontTx/>
                <a:buNone/>
                <a:tabLst/>
                <a:defRPr/>
              </a:pPr>
              <a:t>3</a:t>
            </a:fld>
            <a:endParaRPr kumimoji="0" lang="en-US" sz="2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a:stretch>
            <a:fillRect/>
          </a:stretch>
        </p:blipFill>
        <p:spPr>
          <a:xfrm>
            <a:off x="3600922" y="5883022"/>
            <a:ext cx="16706050" cy="5125956"/>
          </a:xfrm>
          <a:prstGeom prst="rect">
            <a:avLst/>
          </a:prstGeom>
        </p:spPr>
      </p:pic>
      <p:sp>
        <p:nvSpPr>
          <p:cNvPr id="6" name="TextBox 5"/>
          <p:cNvSpPr txBox="1"/>
          <p:nvPr/>
        </p:nvSpPr>
        <p:spPr>
          <a:xfrm>
            <a:off x="7722465" y="12603746"/>
            <a:ext cx="8968912" cy="830985"/>
          </a:xfrm>
          <a:prstGeom prst="rect">
            <a:avLst/>
          </a:prstGeom>
        </p:spPr>
        <p:txBody>
          <a:bodyPr vert="horz" wrap="square" lIns="91428" tIns="45714" rIns="91428" bIns="45714" rtlCol="0" anchor="t" anchorCtr="0">
            <a:spAutoFit/>
          </a:bodyPr>
          <a:lstStyle/>
          <a:p>
            <a:pPr marL="0" marR="0" lvl="0" indent="0" algn="ctr" defTabSz="217727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50000"/>
                  </a:prstClr>
                </a:solidFill>
                <a:effectLst/>
                <a:uLnTx/>
                <a:uFillTx/>
                <a:latin typeface="Calibri" panose="020F0502020204030204"/>
                <a:ea typeface="Roboto Light" charset="0"/>
                <a:cs typeface="Roboto Light" charset="0"/>
              </a:rPr>
              <a:t>Source: </a:t>
            </a:r>
            <a:r>
              <a:rPr kumimoji="0" lang="en-US" sz="2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https://towardsdatascience.com/breaking-the-curse-of-small-datasets-in-machine-learning-part-1-36f28b0c044d</a:t>
            </a:r>
            <a:endParaRPr kumimoji="0" lang="en-US" sz="2000" b="0" i="0" u="none" strike="noStrike" kern="1200" cap="none" spc="0" normalizeH="0" baseline="0" noProof="0">
              <a:ln>
                <a:noFill/>
              </a:ln>
              <a:solidFill>
                <a:prstClr val="white">
                  <a:lumMod val="65000"/>
                </a:prstClr>
              </a:solidFill>
              <a:effectLst/>
              <a:uLnTx/>
              <a:uFillTx/>
              <a:latin typeface="Calibri" panose="020F0502020204030204"/>
              <a:ea typeface="Roboto Light" charset="0"/>
              <a:cs typeface="Roboto Light" charset="0"/>
            </a:endParaRPr>
          </a:p>
        </p:txBody>
      </p:sp>
      <p:sp>
        <p:nvSpPr>
          <p:cNvPr id="7" name="Content Placeholder 6"/>
          <p:cNvSpPr>
            <a:spLocks noGrp="1"/>
          </p:cNvSpPr>
          <p:nvPr>
            <p:ph idx="1"/>
          </p:nvPr>
        </p:nvSpPr>
        <p:spPr>
          <a:xfrm>
            <a:off x="1895160" y="3636431"/>
            <a:ext cx="20623530" cy="6300990"/>
          </a:xfrm>
        </p:spPr>
        <p:txBody>
          <a:bodyPr/>
          <a:lstStyle/>
          <a:p>
            <a:r>
              <a:rPr lang="en-US"/>
              <a:t>Data usually matters more than algorithms for complex problems </a:t>
            </a:r>
          </a:p>
          <a:p>
            <a:r>
              <a:rPr lang="en-US"/>
              <a:t>Small data sets usually lack generalization and are prone to over-fitting</a:t>
            </a:r>
          </a:p>
        </p:txBody>
      </p:sp>
      <p:sp>
        <p:nvSpPr>
          <p:cNvPr id="9" name="TextBox 8"/>
          <p:cNvSpPr txBox="1"/>
          <p:nvPr/>
        </p:nvSpPr>
        <p:spPr>
          <a:xfrm>
            <a:off x="7311708" y="11118185"/>
            <a:ext cx="9790426" cy="523208"/>
          </a:xfrm>
          <a:prstGeom prst="rect">
            <a:avLst/>
          </a:prstGeom>
        </p:spPr>
        <p:txBody>
          <a:bodyPr vert="horz" wrap="square" lIns="91428" tIns="45714" rIns="91428" bIns="45714" rtlCol="0" anchor="t" anchorCtr="0">
            <a:spAutoFit/>
          </a:bodyPr>
          <a:lstStyle/>
          <a:p>
            <a:pPr marL="0" marR="0" lvl="0" indent="0" algn="ctr" defTabSz="2177278"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12E35"/>
                </a:solidFill>
                <a:effectLst/>
                <a:uLnTx/>
                <a:uFillTx/>
                <a:latin typeface="Calibri" panose="020F0502020204030204"/>
                <a:ea typeface="Roboto Light" charset="0"/>
                <a:cs typeface="Roboto Light" charset="0"/>
              </a:rPr>
              <a:t>Large data results in better generalization</a:t>
            </a:r>
          </a:p>
        </p:txBody>
      </p:sp>
    </p:spTree>
    <p:extLst>
      <p:ext uri="{BB962C8B-B14F-4D97-AF65-F5344CB8AC3E}">
        <p14:creationId xmlns:p14="http://schemas.microsoft.com/office/powerpoint/2010/main" val="14158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6502" y="859329"/>
            <a:ext cx="21852582" cy="2159718"/>
          </a:xfrm>
        </p:spPr>
        <p:txBody>
          <a:bodyPr>
            <a:noAutofit/>
          </a:bodyPr>
          <a:lstStyle/>
          <a:p>
            <a:r>
              <a:rPr lang="en-US" sz="7600" dirty="0"/>
              <a:t>Data Driven companies rely on Vertica for their business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 y="3019047"/>
            <a:ext cx="24389900" cy="9372486"/>
          </a:xfrm>
          <a:prstGeom prst="rect">
            <a:avLst/>
          </a:prstGeom>
        </p:spPr>
      </p:pic>
    </p:spTree>
    <p:extLst>
      <p:ext uri="{BB962C8B-B14F-4D97-AF65-F5344CB8AC3E}">
        <p14:creationId xmlns:p14="http://schemas.microsoft.com/office/powerpoint/2010/main" val="213848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2">
            <a:extLst>
              <a:ext uri="{FF2B5EF4-FFF2-40B4-BE49-F238E27FC236}">
                <a16:creationId xmlns:a16="http://schemas.microsoft.com/office/drawing/2014/main" id="{7E56B6F0-8EC1-8C48-8F52-BBD4C3DFDEE4}"/>
              </a:ext>
            </a:extLst>
          </p:cNvPr>
          <p:cNvSpPr txBox="1">
            <a:spLocks/>
          </p:cNvSpPr>
          <p:nvPr/>
        </p:nvSpPr>
        <p:spPr>
          <a:xfrm>
            <a:off x="463324" y="12704481"/>
            <a:ext cx="731615" cy="730250"/>
          </a:xfrm>
          <a:prstGeom prst="rect">
            <a:avLst/>
          </a:prstGeom>
        </p:spPr>
        <p:txBody>
          <a:bodyPr anchor="ctr"/>
          <a:lstStyle>
            <a:defPPr>
              <a:defRPr lang="en-US"/>
            </a:defPPr>
            <a:lvl1pPr marL="0" algn="l" defTabSz="2177278" rtl="0" eaLnBrk="1" latinLnBrk="0" hangingPunct="1">
              <a:defRPr sz="2200" kern="1200">
                <a:solidFill>
                  <a:schemeClr val="bg1">
                    <a:lumMod val="75000"/>
                  </a:schemeClr>
                </a:solidFill>
                <a:latin typeface="+mn-lt"/>
                <a:ea typeface="+mn-ea"/>
                <a:cs typeface="+mn-cs"/>
              </a:defRPr>
            </a:lvl1pPr>
            <a:lvl2pPr marL="1088639" algn="l" defTabSz="2177278" rtl="0" eaLnBrk="1" latinLnBrk="0" hangingPunct="1">
              <a:defRPr sz="4300" kern="1200">
                <a:solidFill>
                  <a:schemeClr val="tx1"/>
                </a:solidFill>
                <a:latin typeface="+mn-lt"/>
                <a:ea typeface="+mn-ea"/>
                <a:cs typeface="+mn-cs"/>
              </a:defRPr>
            </a:lvl2pPr>
            <a:lvl3pPr marL="2177278" algn="l" defTabSz="2177278" rtl="0" eaLnBrk="1" latinLnBrk="0" hangingPunct="1">
              <a:defRPr sz="4300" kern="1200">
                <a:solidFill>
                  <a:schemeClr val="tx1"/>
                </a:solidFill>
                <a:latin typeface="+mn-lt"/>
                <a:ea typeface="+mn-ea"/>
                <a:cs typeface="+mn-cs"/>
              </a:defRPr>
            </a:lvl3pPr>
            <a:lvl4pPr marL="3265917" algn="l" defTabSz="2177278" rtl="0" eaLnBrk="1" latinLnBrk="0" hangingPunct="1">
              <a:defRPr sz="4300" kern="1200">
                <a:solidFill>
                  <a:schemeClr val="tx1"/>
                </a:solidFill>
                <a:latin typeface="+mn-lt"/>
                <a:ea typeface="+mn-ea"/>
                <a:cs typeface="+mn-cs"/>
              </a:defRPr>
            </a:lvl4pPr>
            <a:lvl5pPr marL="4354556" algn="l" defTabSz="2177278" rtl="0" eaLnBrk="1" latinLnBrk="0" hangingPunct="1">
              <a:defRPr sz="4300" kern="1200">
                <a:solidFill>
                  <a:schemeClr val="tx1"/>
                </a:solidFill>
                <a:latin typeface="+mn-lt"/>
                <a:ea typeface="+mn-ea"/>
                <a:cs typeface="+mn-cs"/>
              </a:defRPr>
            </a:lvl5pPr>
            <a:lvl6pPr marL="5443195" algn="l" defTabSz="2177278" rtl="0" eaLnBrk="1" latinLnBrk="0" hangingPunct="1">
              <a:defRPr sz="4300" kern="1200">
                <a:solidFill>
                  <a:schemeClr val="tx1"/>
                </a:solidFill>
                <a:latin typeface="+mn-lt"/>
                <a:ea typeface="+mn-ea"/>
                <a:cs typeface="+mn-cs"/>
              </a:defRPr>
            </a:lvl6pPr>
            <a:lvl7pPr marL="6531834" algn="l" defTabSz="2177278" rtl="0" eaLnBrk="1" latinLnBrk="0" hangingPunct="1">
              <a:defRPr sz="4300" kern="1200">
                <a:solidFill>
                  <a:schemeClr val="tx1"/>
                </a:solidFill>
                <a:latin typeface="+mn-lt"/>
                <a:ea typeface="+mn-ea"/>
                <a:cs typeface="+mn-cs"/>
              </a:defRPr>
            </a:lvl7pPr>
            <a:lvl8pPr marL="7620472" algn="l" defTabSz="2177278" rtl="0" eaLnBrk="1" latinLnBrk="0" hangingPunct="1">
              <a:defRPr sz="4300" kern="1200">
                <a:solidFill>
                  <a:schemeClr val="tx1"/>
                </a:solidFill>
                <a:latin typeface="+mn-lt"/>
                <a:ea typeface="+mn-ea"/>
                <a:cs typeface="+mn-cs"/>
              </a:defRPr>
            </a:lvl8pPr>
            <a:lvl9pPr marL="8709111" algn="l" defTabSz="2177278" rtl="0" eaLnBrk="1" latinLnBrk="0" hangingPunct="1">
              <a:defRPr sz="43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fld id="{0FB999A9-77CE-4AD1-9911-24A29F08BC34}" type="slidenum">
              <a:rPr kumimoji="0" lang="en-US" sz="2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l" defTabSz="1828800" rtl="0" eaLnBrk="1" fontAlgn="auto" latinLnBrk="0" hangingPunct="1">
                <a:lnSpc>
                  <a:spcPct val="100000"/>
                </a:lnSpc>
                <a:spcBef>
                  <a:spcPts val="0"/>
                </a:spcBef>
                <a:spcAft>
                  <a:spcPts val="0"/>
                </a:spcAft>
                <a:buClrTx/>
                <a:buSzTx/>
                <a:buFontTx/>
                <a:buNone/>
                <a:tabLst/>
                <a:defRPr/>
              </a:pPr>
              <a:t>5</a:t>
            </a:fld>
            <a:endParaRPr kumimoji="0" lang="en-US" sz="2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58" name="Title 160">
            <a:extLst>
              <a:ext uri="{FF2B5EF4-FFF2-40B4-BE49-F238E27FC236}">
                <a16:creationId xmlns:a16="http://schemas.microsoft.com/office/drawing/2014/main" id="{DC487338-8A60-5947-83D3-2208FAB1B60C}"/>
              </a:ext>
            </a:extLst>
          </p:cNvPr>
          <p:cNvSpPr txBox="1">
            <a:spLocks/>
          </p:cNvSpPr>
          <p:nvPr/>
        </p:nvSpPr>
        <p:spPr>
          <a:xfrm>
            <a:off x="1895158" y="858546"/>
            <a:ext cx="20623530" cy="1170792"/>
          </a:xfrm>
          <a:prstGeom prst="rect">
            <a:avLst/>
          </a:prstGeom>
        </p:spPr>
        <p:txBody>
          <a:bodyPr vert="horz" lIns="91440" tIns="45720" rIns="91440" bIns="45720" rtlCol="0" anchor="t">
            <a:noAutofit/>
          </a:bodyPr>
          <a:lstStyle>
            <a:lvl1pPr algn="ctr" defTabSz="1828800" rtl="0" eaLnBrk="1" latinLnBrk="0" hangingPunct="1">
              <a:lnSpc>
                <a:spcPct val="90000"/>
              </a:lnSpc>
              <a:spcBef>
                <a:spcPct val="0"/>
              </a:spcBef>
              <a:buNone/>
              <a:defRPr sz="7200" b="1"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8500" b="1" i="0" u="none" strike="noStrike" kern="1200" cap="none" spc="0" normalizeH="0" baseline="0" noProof="0">
                <a:ln>
                  <a:noFill/>
                </a:ln>
                <a:solidFill>
                  <a:srgbClr val="212E35"/>
                </a:solidFill>
                <a:effectLst/>
                <a:uLnTx/>
                <a:uFillTx/>
                <a:latin typeface="Calibri" panose="020F0502020204030204"/>
                <a:ea typeface="+mj-ea"/>
                <a:cs typeface="+mj-cs"/>
              </a:rPr>
              <a:t>Supporting the Entire Data Science Process</a:t>
            </a:r>
          </a:p>
        </p:txBody>
      </p:sp>
      <p:sp>
        <p:nvSpPr>
          <p:cNvPr id="59" name="Rectangle 58">
            <a:extLst>
              <a:ext uri="{FF2B5EF4-FFF2-40B4-BE49-F238E27FC236}">
                <a16:creationId xmlns:a16="http://schemas.microsoft.com/office/drawing/2014/main" id="{4ED6C707-EABE-9845-86D3-A369BC3D5182}"/>
              </a:ext>
            </a:extLst>
          </p:cNvPr>
          <p:cNvSpPr/>
          <p:nvPr/>
        </p:nvSpPr>
        <p:spPr>
          <a:xfrm>
            <a:off x="2131542" y="3166571"/>
            <a:ext cx="20623530" cy="1634538"/>
          </a:xfrm>
          <a:prstGeom prst="rect">
            <a:avLst/>
          </a:prstGeom>
          <a:solidFill>
            <a:srgbClr val="0078EF">
              <a:lumMod val="20000"/>
              <a:lumOff val="80000"/>
            </a:srgbClr>
          </a:solidFill>
          <a:ln w="12700" cap="flat" cmpd="sng" algn="ctr">
            <a:solidFill>
              <a:srgbClr val="0079EF"/>
            </a:solidFill>
            <a:prstDash val="solid"/>
            <a:miter lim="800000"/>
          </a:ln>
          <a:effectLst/>
        </p:spPr>
        <p:txBody>
          <a:bodyPr rtlCol="0" anchor="ctr"/>
          <a:lstStyle/>
          <a:p>
            <a:pPr marL="0" marR="0" lvl="0" indent="0" algn="ctr"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E652FF3-63E1-D942-9407-FF983947F503}"/>
              </a:ext>
            </a:extLst>
          </p:cNvPr>
          <p:cNvSpPr/>
          <p:nvPr/>
        </p:nvSpPr>
        <p:spPr bwMode="gray">
          <a:xfrm>
            <a:off x="19478974" y="4116628"/>
            <a:ext cx="2702034" cy="1335284"/>
          </a:xfrm>
          <a:prstGeom prst="rect">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Deploy</a:t>
            </a:r>
          </a:p>
        </p:txBody>
      </p:sp>
      <p:pic>
        <p:nvPicPr>
          <p:cNvPr id="61" name="Picture 60">
            <a:extLst>
              <a:ext uri="{FF2B5EF4-FFF2-40B4-BE49-F238E27FC236}">
                <a16:creationId xmlns:a16="http://schemas.microsoft.com/office/drawing/2014/main" id="{9445AC48-AA40-AB4E-879B-C2A4D0066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5605" y="3463302"/>
            <a:ext cx="1645108" cy="322088"/>
          </a:xfrm>
          <a:prstGeom prst="rect">
            <a:avLst/>
          </a:prstGeom>
        </p:spPr>
      </p:pic>
      <p:sp>
        <p:nvSpPr>
          <p:cNvPr id="62" name="TextBox 61">
            <a:extLst>
              <a:ext uri="{FF2B5EF4-FFF2-40B4-BE49-F238E27FC236}">
                <a16:creationId xmlns:a16="http://schemas.microsoft.com/office/drawing/2014/main" id="{689FF56C-581E-B14B-9DF2-D046A5F07530}"/>
              </a:ext>
            </a:extLst>
          </p:cNvPr>
          <p:cNvSpPr txBox="1"/>
          <p:nvPr/>
        </p:nvSpPr>
        <p:spPr>
          <a:xfrm>
            <a:off x="4489504" y="3266161"/>
            <a:ext cx="12406345" cy="677108"/>
          </a:xfrm>
          <a:prstGeom prst="rect">
            <a:avLst/>
          </a:prstGeom>
        </p:spPr>
        <p:txBody>
          <a:bodyPr vert="horz" wrap="none" lIns="182880" tIns="91440" rIns="182880" bIns="91440" rtlCol="0" anchor="t" anchorCtr="0">
            <a:spAutoFit/>
          </a:bodyPr>
          <a:lstStyle/>
          <a:p>
            <a:pPr defTabSz="1828800"/>
            <a:r>
              <a:rPr lang="en-US" sz="3200" b="1" spc="1200">
                <a:solidFill>
                  <a:srgbClr val="212E35"/>
                </a:solidFill>
                <a:ea typeface="Roboto Light" charset="0"/>
                <a:cs typeface="Roboto Light" charset="0"/>
              </a:rPr>
              <a:t>SQL-BASED</a:t>
            </a:r>
            <a:r>
              <a:rPr lang="en-US" sz="3200" spc="1200">
                <a:solidFill>
                  <a:srgbClr val="212E35"/>
                </a:solidFill>
                <a:ea typeface="Roboto Light" charset="0"/>
                <a:cs typeface="Roboto Light" charset="0"/>
              </a:rPr>
              <a:t> IN-DATABASE ML WORKFLOW</a:t>
            </a:r>
          </a:p>
        </p:txBody>
      </p:sp>
      <p:grpSp>
        <p:nvGrpSpPr>
          <p:cNvPr id="63" name="Group 62">
            <a:extLst>
              <a:ext uri="{FF2B5EF4-FFF2-40B4-BE49-F238E27FC236}">
                <a16:creationId xmlns:a16="http://schemas.microsoft.com/office/drawing/2014/main" id="{63809E3C-3374-B146-B96E-E17002B74122}"/>
              </a:ext>
            </a:extLst>
          </p:cNvPr>
          <p:cNvGrpSpPr/>
          <p:nvPr/>
        </p:nvGrpSpPr>
        <p:grpSpPr>
          <a:xfrm>
            <a:off x="9412696" y="5980574"/>
            <a:ext cx="2702034" cy="5806624"/>
            <a:chOff x="1052980" y="1494848"/>
            <a:chExt cx="921126" cy="2449422"/>
          </a:xfrm>
          <a:solidFill>
            <a:srgbClr val="0078EF">
              <a:lumMod val="20000"/>
              <a:lumOff val="80000"/>
            </a:srgbClr>
          </a:solidFill>
        </p:grpSpPr>
        <p:sp>
          <p:nvSpPr>
            <p:cNvPr id="64" name="Rectangle 63">
              <a:extLst>
                <a:ext uri="{FF2B5EF4-FFF2-40B4-BE49-F238E27FC236}">
                  <a16:creationId xmlns:a16="http://schemas.microsoft.com/office/drawing/2014/main" id="{2ED307FA-6B20-464E-8EC5-95939AC5A634}"/>
                </a:ext>
              </a:extLst>
            </p:cNvPr>
            <p:cNvSpPr/>
            <p:nvPr/>
          </p:nvSpPr>
          <p:spPr bwMode="gray">
            <a:xfrm>
              <a:off x="1052980" y="1494848"/>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Outlier Detection</a:t>
              </a:r>
            </a:p>
          </p:txBody>
        </p:sp>
        <p:sp>
          <p:nvSpPr>
            <p:cNvPr id="65" name="Rectangle 64">
              <a:extLst>
                <a:ext uri="{FF2B5EF4-FFF2-40B4-BE49-F238E27FC236}">
                  <a16:creationId xmlns:a16="http://schemas.microsoft.com/office/drawing/2014/main" id="{01B63535-E205-7441-B116-0FAC490F9DD3}"/>
                </a:ext>
              </a:extLst>
            </p:cNvPr>
            <p:cNvSpPr/>
            <p:nvPr/>
          </p:nvSpPr>
          <p:spPr bwMode="gray">
            <a:xfrm>
              <a:off x="1052980" y="1914727"/>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Normalization</a:t>
              </a:r>
            </a:p>
          </p:txBody>
        </p:sp>
        <p:sp>
          <p:nvSpPr>
            <p:cNvPr id="66" name="Rectangle 65">
              <a:extLst>
                <a:ext uri="{FF2B5EF4-FFF2-40B4-BE49-F238E27FC236}">
                  <a16:creationId xmlns:a16="http://schemas.microsoft.com/office/drawing/2014/main" id="{0A1EDC77-F942-DB4B-B477-3AF39BF123E2}"/>
                </a:ext>
              </a:extLst>
            </p:cNvPr>
            <p:cNvSpPr/>
            <p:nvPr/>
          </p:nvSpPr>
          <p:spPr bwMode="gray">
            <a:xfrm>
              <a:off x="1052980" y="2334606"/>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Imbalanced</a:t>
              </a:r>
            </a:p>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Data Processing</a:t>
              </a:r>
            </a:p>
          </p:txBody>
        </p:sp>
        <p:sp>
          <p:nvSpPr>
            <p:cNvPr id="67" name="Rectangle 66">
              <a:extLst>
                <a:ext uri="{FF2B5EF4-FFF2-40B4-BE49-F238E27FC236}">
                  <a16:creationId xmlns:a16="http://schemas.microsoft.com/office/drawing/2014/main" id="{9F9D1208-5633-2D49-936B-431E8B3B8972}"/>
                </a:ext>
              </a:extLst>
            </p:cNvPr>
            <p:cNvSpPr/>
            <p:nvPr/>
          </p:nvSpPr>
          <p:spPr bwMode="gray">
            <a:xfrm>
              <a:off x="1052980" y="2754485"/>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Sampling</a:t>
              </a:r>
            </a:p>
          </p:txBody>
        </p:sp>
        <p:sp>
          <p:nvSpPr>
            <p:cNvPr id="68" name="Rectangle 67">
              <a:extLst>
                <a:ext uri="{FF2B5EF4-FFF2-40B4-BE49-F238E27FC236}">
                  <a16:creationId xmlns:a16="http://schemas.microsoft.com/office/drawing/2014/main" id="{305E5E08-B325-C04A-BC09-7797CF2C5F61}"/>
                </a:ext>
              </a:extLst>
            </p:cNvPr>
            <p:cNvSpPr/>
            <p:nvPr/>
          </p:nvSpPr>
          <p:spPr bwMode="gray">
            <a:xfrm>
              <a:off x="1052980" y="317436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Missing Value Imputation</a:t>
              </a:r>
            </a:p>
          </p:txBody>
        </p:sp>
        <p:sp>
          <p:nvSpPr>
            <p:cNvPr id="69" name="Rectangle 68">
              <a:extLst>
                <a:ext uri="{FF2B5EF4-FFF2-40B4-BE49-F238E27FC236}">
                  <a16:creationId xmlns:a16="http://schemas.microsoft.com/office/drawing/2014/main" id="{80E64DB5-DD71-D04B-A29C-5CB4AF7A606C}"/>
                </a:ext>
              </a:extLst>
            </p:cNvPr>
            <p:cNvSpPr/>
            <p:nvPr/>
          </p:nvSpPr>
          <p:spPr bwMode="gray">
            <a:xfrm>
              <a:off x="1052980" y="359424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One Hot Encoding</a:t>
              </a:r>
            </a:p>
          </p:txBody>
        </p:sp>
      </p:grpSp>
      <p:grpSp>
        <p:nvGrpSpPr>
          <p:cNvPr id="70" name="Group 69">
            <a:extLst>
              <a:ext uri="{FF2B5EF4-FFF2-40B4-BE49-F238E27FC236}">
                <a16:creationId xmlns:a16="http://schemas.microsoft.com/office/drawing/2014/main" id="{60D32560-5146-2349-A642-F7EBFFEA5503}"/>
              </a:ext>
            </a:extLst>
          </p:cNvPr>
          <p:cNvGrpSpPr/>
          <p:nvPr/>
        </p:nvGrpSpPr>
        <p:grpSpPr>
          <a:xfrm>
            <a:off x="2675606" y="5975606"/>
            <a:ext cx="2702038" cy="5806624"/>
            <a:chOff x="1052979" y="1494848"/>
            <a:chExt cx="921127" cy="2449422"/>
          </a:xfrm>
          <a:solidFill>
            <a:srgbClr val="0078EF">
              <a:lumMod val="20000"/>
              <a:lumOff val="80000"/>
            </a:srgbClr>
          </a:solidFill>
        </p:grpSpPr>
        <p:sp>
          <p:nvSpPr>
            <p:cNvPr id="71" name="Rectangle 70">
              <a:extLst>
                <a:ext uri="{FF2B5EF4-FFF2-40B4-BE49-F238E27FC236}">
                  <a16:creationId xmlns:a16="http://schemas.microsoft.com/office/drawing/2014/main" id="{79AAABD4-2938-0042-BB43-88FDD9106B51}"/>
                </a:ext>
              </a:extLst>
            </p:cNvPr>
            <p:cNvSpPr/>
            <p:nvPr/>
          </p:nvSpPr>
          <p:spPr bwMode="gray">
            <a:xfrm>
              <a:off x="1052979" y="1494848"/>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Avro, CEF, CSV, JSON, RegExp</a:t>
              </a:r>
            </a:p>
          </p:txBody>
        </p:sp>
        <p:sp>
          <p:nvSpPr>
            <p:cNvPr id="72" name="Rectangle 71">
              <a:extLst>
                <a:ext uri="{FF2B5EF4-FFF2-40B4-BE49-F238E27FC236}">
                  <a16:creationId xmlns:a16="http://schemas.microsoft.com/office/drawing/2014/main" id="{C98DFB44-D692-B141-A3D8-92E8A0573CA8}"/>
                </a:ext>
              </a:extLst>
            </p:cNvPr>
            <p:cNvSpPr/>
            <p:nvPr/>
          </p:nvSpPr>
          <p:spPr bwMode="gray">
            <a:xfrm>
              <a:off x="1052980" y="1914727"/>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Shapefiles &amp; Spatial Data</a:t>
              </a:r>
            </a:p>
          </p:txBody>
        </p:sp>
        <p:sp>
          <p:nvSpPr>
            <p:cNvPr id="73" name="Rectangle 72">
              <a:extLst>
                <a:ext uri="{FF2B5EF4-FFF2-40B4-BE49-F238E27FC236}">
                  <a16:creationId xmlns:a16="http://schemas.microsoft.com/office/drawing/2014/main" id="{3A2B4675-A524-3F41-9355-A0341119F4D0}"/>
                </a:ext>
              </a:extLst>
            </p:cNvPr>
            <p:cNvSpPr/>
            <p:nvPr/>
          </p:nvSpPr>
          <p:spPr bwMode="gray">
            <a:xfrm>
              <a:off x="1052980" y="2334606"/>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External Tables</a:t>
              </a:r>
            </a:p>
          </p:txBody>
        </p:sp>
        <p:sp>
          <p:nvSpPr>
            <p:cNvPr id="74" name="Rectangle 73">
              <a:extLst>
                <a:ext uri="{FF2B5EF4-FFF2-40B4-BE49-F238E27FC236}">
                  <a16:creationId xmlns:a16="http://schemas.microsoft.com/office/drawing/2014/main" id="{4CBC5237-7CA3-3946-ABED-53A82869C645}"/>
                </a:ext>
              </a:extLst>
            </p:cNvPr>
            <p:cNvSpPr/>
            <p:nvPr/>
          </p:nvSpPr>
          <p:spPr bwMode="gray">
            <a:xfrm>
              <a:off x="1052980" y="2754485"/>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ORC, Parquet, HIVE, Spark</a:t>
              </a:r>
            </a:p>
          </p:txBody>
        </p:sp>
        <p:sp>
          <p:nvSpPr>
            <p:cNvPr id="75" name="Rectangle 74">
              <a:extLst>
                <a:ext uri="{FF2B5EF4-FFF2-40B4-BE49-F238E27FC236}">
                  <a16:creationId xmlns:a16="http://schemas.microsoft.com/office/drawing/2014/main" id="{6717EC4E-0DDF-8D48-BEA4-964E882DC08F}"/>
                </a:ext>
              </a:extLst>
            </p:cNvPr>
            <p:cNvSpPr/>
            <p:nvPr/>
          </p:nvSpPr>
          <p:spPr bwMode="gray">
            <a:xfrm>
              <a:off x="1052980" y="317436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Kafka</a:t>
              </a:r>
            </a:p>
          </p:txBody>
        </p:sp>
        <p:sp>
          <p:nvSpPr>
            <p:cNvPr id="76" name="Rectangle 75">
              <a:extLst>
                <a:ext uri="{FF2B5EF4-FFF2-40B4-BE49-F238E27FC236}">
                  <a16:creationId xmlns:a16="http://schemas.microsoft.com/office/drawing/2014/main" id="{67DBBC5B-3EEB-9A41-95C6-B000C21A78B0}"/>
                </a:ext>
              </a:extLst>
            </p:cNvPr>
            <p:cNvSpPr/>
            <p:nvPr/>
          </p:nvSpPr>
          <p:spPr bwMode="gray">
            <a:xfrm>
              <a:off x="1052980" y="359424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S3, HDFS</a:t>
              </a:r>
            </a:p>
          </p:txBody>
        </p:sp>
      </p:grpSp>
      <p:grpSp>
        <p:nvGrpSpPr>
          <p:cNvPr id="77" name="Group 76">
            <a:extLst>
              <a:ext uri="{FF2B5EF4-FFF2-40B4-BE49-F238E27FC236}">
                <a16:creationId xmlns:a16="http://schemas.microsoft.com/office/drawing/2014/main" id="{830B6375-3CED-764B-ADEF-1ECB131DB064}"/>
              </a:ext>
            </a:extLst>
          </p:cNvPr>
          <p:cNvGrpSpPr/>
          <p:nvPr/>
        </p:nvGrpSpPr>
        <p:grpSpPr>
          <a:xfrm>
            <a:off x="6061422" y="5975402"/>
            <a:ext cx="2702038" cy="5806624"/>
            <a:chOff x="1052979" y="1494848"/>
            <a:chExt cx="921127" cy="2449422"/>
          </a:xfrm>
          <a:solidFill>
            <a:srgbClr val="0078EF">
              <a:lumMod val="20000"/>
              <a:lumOff val="80000"/>
            </a:srgbClr>
          </a:solidFill>
        </p:grpSpPr>
        <p:sp>
          <p:nvSpPr>
            <p:cNvPr id="78" name="Rectangle 77">
              <a:extLst>
                <a:ext uri="{FF2B5EF4-FFF2-40B4-BE49-F238E27FC236}">
                  <a16:creationId xmlns:a16="http://schemas.microsoft.com/office/drawing/2014/main" id="{5C4CBAA8-DAF1-3C4C-9501-71751CC77923}"/>
                </a:ext>
              </a:extLst>
            </p:cNvPr>
            <p:cNvSpPr/>
            <p:nvPr/>
          </p:nvSpPr>
          <p:spPr bwMode="gray">
            <a:xfrm>
              <a:off x="1052979" y="1494848"/>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Statistical Summary</a:t>
              </a:r>
            </a:p>
          </p:txBody>
        </p:sp>
        <p:sp>
          <p:nvSpPr>
            <p:cNvPr id="79" name="Rectangle 78">
              <a:extLst>
                <a:ext uri="{FF2B5EF4-FFF2-40B4-BE49-F238E27FC236}">
                  <a16:creationId xmlns:a16="http://schemas.microsoft.com/office/drawing/2014/main" id="{1E71E61B-9028-374E-976B-E33043F9909F}"/>
                </a:ext>
              </a:extLst>
            </p:cNvPr>
            <p:cNvSpPr/>
            <p:nvPr/>
          </p:nvSpPr>
          <p:spPr bwMode="gray">
            <a:xfrm>
              <a:off x="1052980" y="1914727"/>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Time Series</a:t>
              </a:r>
            </a:p>
          </p:txBody>
        </p:sp>
        <p:sp>
          <p:nvSpPr>
            <p:cNvPr id="80" name="Rectangle 79">
              <a:extLst>
                <a:ext uri="{FF2B5EF4-FFF2-40B4-BE49-F238E27FC236}">
                  <a16:creationId xmlns:a16="http://schemas.microsoft.com/office/drawing/2014/main" id="{99C0AC8E-7E67-2C42-BB85-FFD3A10C55DC}"/>
                </a:ext>
              </a:extLst>
            </p:cNvPr>
            <p:cNvSpPr/>
            <p:nvPr/>
          </p:nvSpPr>
          <p:spPr bwMode="gray">
            <a:xfrm>
              <a:off x="1052980" y="2334606"/>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Pattern Matching</a:t>
              </a:r>
            </a:p>
          </p:txBody>
        </p:sp>
        <p:sp>
          <p:nvSpPr>
            <p:cNvPr id="81" name="Rectangle 80">
              <a:extLst>
                <a:ext uri="{FF2B5EF4-FFF2-40B4-BE49-F238E27FC236}">
                  <a16:creationId xmlns:a16="http://schemas.microsoft.com/office/drawing/2014/main" id="{7D32D55E-5393-0D40-B28F-39A1C7FA059F}"/>
                </a:ext>
              </a:extLst>
            </p:cNvPr>
            <p:cNvSpPr/>
            <p:nvPr/>
          </p:nvSpPr>
          <p:spPr bwMode="gray">
            <a:xfrm>
              <a:off x="1052980" y="2754485"/>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Window / Partition</a:t>
              </a:r>
            </a:p>
          </p:txBody>
        </p:sp>
        <p:sp>
          <p:nvSpPr>
            <p:cNvPr id="82" name="Rectangle 81">
              <a:extLst>
                <a:ext uri="{FF2B5EF4-FFF2-40B4-BE49-F238E27FC236}">
                  <a16:creationId xmlns:a16="http://schemas.microsoft.com/office/drawing/2014/main" id="{FBC929AB-9E71-3E4F-90CF-FC8D98F34FA3}"/>
                </a:ext>
              </a:extLst>
            </p:cNvPr>
            <p:cNvSpPr/>
            <p:nvPr/>
          </p:nvSpPr>
          <p:spPr bwMode="gray">
            <a:xfrm>
              <a:off x="1052980" y="317436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Sequences</a:t>
              </a:r>
            </a:p>
          </p:txBody>
        </p:sp>
        <p:sp>
          <p:nvSpPr>
            <p:cNvPr id="83" name="Rectangle 82">
              <a:extLst>
                <a:ext uri="{FF2B5EF4-FFF2-40B4-BE49-F238E27FC236}">
                  <a16:creationId xmlns:a16="http://schemas.microsoft.com/office/drawing/2014/main" id="{9EF9CF9F-4F3C-BA46-A84B-7CFA201663E9}"/>
                </a:ext>
              </a:extLst>
            </p:cNvPr>
            <p:cNvSpPr/>
            <p:nvPr/>
          </p:nvSpPr>
          <p:spPr bwMode="gray">
            <a:xfrm>
              <a:off x="1052980" y="359424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Sessionization</a:t>
              </a:r>
            </a:p>
          </p:txBody>
        </p:sp>
      </p:grpSp>
      <p:grpSp>
        <p:nvGrpSpPr>
          <p:cNvPr id="84" name="Group 83">
            <a:extLst>
              <a:ext uri="{FF2B5EF4-FFF2-40B4-BE49-F238E27FC236}">
                <a16:creationId xmlns:a16="http://schemas.microsoft.com/office/drawing/2014/main" id="{511B8CCF-E5AE-E943-A252-6C4F2B514F4A}"/>
              </a:ext>
            </a:extLst>
          </p:cNvPr>
          <p:cNvGrpSpPr/>
          <p:nvPr/>
        </p:nvGrpSpPr>
        <p:grpSpPr>
          <a:xfrm>
            <a:off x="12829082" y="5978092"/>
            <a:ext cx="2702034" cy="5806624"/>
            <a:chOff x="7256287" y="1189286"/>
            <a:chExt cx="1020610" cy="3604110"/>
          </a:xfrm>
          <a:solidFill>
            <a:srgbClr val="0078EF">
              <a:lumMod val="20000"/>
              <a:lumOff val="80000"/>
            </a:srgbClr>
          </a:solidFill>
        </p:grpSpPr>
        <p:sp>
          <p:nvSpPr>
            <p:cNvPr id="85" name="Rectangle 84">
              <a:extLst>
                <a:ext uri="{FF2B5EF4-FFF2-40B4-BE49-F238E27FC236}">
                  <a16:creationId xmlns:a16="http://schemas.microsoft.com/office/drawing/2014/main" id="{E92B2DE0-6D12-8046-8B0A-C6BEB8E06740}"/>
                </a:ext>
              </a:extLst>
            </p:cNvPr>
            <p:cNvSpPr/>
            <p:nvPr/>
          </p:nvSpPr>
          <p:spPr bwMode="gray">
            <a:xfrm>
              <a:off x="7256287" y="1189286"/>
              <a:ext cx="1020610" cy="515033"/>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SVM</a:t>
              </a:r>
            </a:p>
          </p:txBody>
        </p:sp>
        <p:sp>
          <p:nvSpPr>
            <p:cNvPr id="86" name="Rectangle 85">
              <a:extLst>
                <a:ext uri="{FF2B5EF4-FFF2-40B4-BE49-F238E27FC236}">
                  <a16:creationId xmlns:a16="http://schemas.microsoft.com/office/drawing/2014/main" id="{5D693FB1-D259-BA42-9B7B-98A5DE6AF997}"/>
                </a:ext>
              </a:extLst>
            </p:cNvPr>
            <p:cNvSpPr/>
            <p:nvPr/>
          </p:nvSpPr>
          <p:spPr bwMode="gray">
            <a:xfrm>
              <a:off x="7256287" y="1807101"/>
              <a:ext cx="1020610" cy="515033"/>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Random Forests</a:t>
              </a:r>
            </a:p>
          </p:txBody>
        </p:sp>
        <p:sp>
          <p:nvSpPr>
            <p:cNvPr id="87" name="Rectangle 86">
              <a:extLst>
                <a:ext uri="{FF2B5EF4-FFF2-40B4-BE49-F238E27FC236}">
                  <a16:creationId xmlns:a16="http://schemas.microsoft.com/office/drawing/2014/main" id="{18C0F440-1EC4-EC41-8D2B-3A609394935D}"/>
                </a:ext>
              </a:extLst>
            </p:cNvPr>
            <p:cNvSpPr/>
            <p:nvPr/>
          </p:nvSpPr>
          <p:spPr bwMode="gray">
            <a:xfrm>
              <a:off x="7256287" y="2424916"/>
              <a:ext cx="1020610" cy="515033"/>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Logistic/Linear Regression</a:t>
              </a:r>
            </a:p>
          </p:txBody>
        </p:sp>
        <p:sp>
          <p:nvSpPr>
            <p:cNvPr id="88" name="Rectangle 87">
              <a:extLst>
                <a:ext uri="{FF2B5EF4-FFF2-40B4-BE49-F238E27FC236}">
                  <a16:creationId xmlns:a16="http://schemas.microsoft.com/office/drawing/2014/main" id="{A4AB3BFF-6F26-1744-95DC-47A430931154}"/>
                </a:ext>
              </a:extLst>
            </p:cNvPr>
            <p:cNvSpPr/>
            <p:nvPr/>
          </p:nvSpPr>
          <p:spPr bwMode="gray">
            <a:xfrm>
              <a:off x="7256287" y="3042732"/>
              <a:ext cx="1020610" cy="515033"/>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Naive Bayes</a:t>
              </a:r>
            </a:p>
          </p:txBody>
        </p:sp>
        <p:sp>
          <p:nvSpPr>
            <p:cNvPr id="89" name="Rectangle 88">
              <a:extLst>
                <a:ext uri="{FF2B5EF4-FFF2-40B4-BE49-F238E27FC236}">
                  <a16:creationId xmlns:a16="http://schemas.microsoft.com/office/drawing/2014/main" id="{D01CC049-CD8F-6D46-88F9-ECC21E557BFE}"/>
                </a:ext>
              </a:extLst>
            </p:cNvPr>
            <p:cNvSpPr/>
            <p:nvPr/>
          </p:nvSpPr>
          <p:spPr bwMode="gray">
            <a:xfrm>
              <a:off x="7256287" y="3660547"/>
              <a:ext cx="1020610" cy="515033"/>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K-Means Clustering</a:t>
              </a:r>
            </a:p>
          </p:txBody>
        </p:sp>
        <p:sp>
          <p:nvSpPr>
            <p:cNvPr id="90" name="Rectangle 89">
              <a:extLst>
                <a:ext uri="{FF2B5EF4-FFF2-40B4-BE49-F238E27FC236}">
                  <a16:creationId xmlns:a16="http://schemas.microsoft.com/office/drawing/2014/main" id="{3A4342C2-B02E-714C-B8E9-DFCE7F8C1AB5}"/>
                </a:ext>
              </a:extLst>
            </p:cNvPr>
            <p:cNvSpPr/>
            <p:nvPr/>
          </p:nvSpPr>
          <p:spPr bwMode="gray">
            <a:xfrm>
              <a:off x="7256287" y="4278363"/>
              <a:ext cx="1020610" cy="515033"/>
            </a:xfrm>
            <a:prstGeom prst="rect">
              <a:avLst/>
            </a:prstGeom>
            <a:noFill/>
            <a:ln w="12700" cap="flat" cmpd="sng" algn="ctr">
              <a:solidFill>
                <a:srgbClr val="212E35">
                  <a:lumMod val="75000"/>
                  <a:lumOff val="25000"/>
                </a:srgbClr>
              </a:solidFill>
              <a:prstDash val="lgDash"/>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latin typeface="Calibri" panose="020F0502020204030204"/>
                  <a:ea typeface="+mn-ea"/>
                  <a:cs typeface="+mn-cs"/>
                </a:rPr>
                <a:t>Your Model Here</a:t>
              </a:r>
            </a:p>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100" b="0" i="0" u="none" strike="noStrike" kern="0" cap="none" spc="0" normalizeH="0" baseline="0" noProof="0">
                  <a:ln>
                    <a:noFill/>
                  </a:ln>
                  <a:solidFill>
                    <a:sysClr val="windowText" lastClr="000000"/>
                  </a:solidFill>
                  <a:effectLst/>
                  <a:uLnTx/>
                  <a:uFillTx/>
                  <a:latin typeface="Calibri" panose="020F0502020204030204"/>
                  <a:ea typeface="+mn-ea"/>
                  <a:cs typeface="+mn-cs"/>
                </a:rPr>
                <a:t>R, Python, Java, C++</a:t>
              </a:r>
            </a:p>
          </p:txBody>
        </p:sp>
      </p:grpSp>
      <p:grpSp>
        <p:nvGrpSpPr>
          <p:cNvPr id="91" name="Group 90">
            <a:extLst>
              <a:ext uri="{FF2B5EF4-FFF2-40B4-BE49-F238E27FC236}">
                <a16:creationId xmlns:a16="http://schemas.microsoft.com/office/drawing/2014/main" id="{8505853B-0346-DB4E-BE71-8D2810BC8945}"/>
              </a:ext>
            </a:extLst>
          </p:cNvPr>
          <p:cNvGrpSpPr/>
          <p:nvPr/>
        </p:nvGrpSpPr>
        <p:grpSpPr>
          <a:xfrm>
            <a:off x="16177272" y="5977888"/>
            <a:ext cx="2702034" cy="5806624"/>
            <a:chOff x="1052980" y="1494848"/>
            <a:chExt cx="921126" cy="2449422"/>
          </a:xfrm>
          <a:solidFill>
            <a:srgbClr val="0078EF">
              <a:lumMod val="20000"/>
              <a:lumOff val="80000"/>
            </a:srgbClr>
          </a:solidFill>
        </p:grpSpPr>
        <p:sp>
          <p:nvSpPr>
            <p:cNvPr id="92" name="Rectangle 91">
              <a:extLst>
                <a:ext uri="{FF2B5EF4-FFF2-40B4-BE49-F238E27FC236}">
                  <a16:creationId xmlns:a16="http://schemas.microsoft.com/office/drawing/2014/main" id="{9E571B19-6892-204D-B33E-E0DF112C0E9B}"/>
                </a:ext>
              </a:extLst>
            </p:cNvPr>
            <p:cNvSpPr/>
            <p:nvPr/>
          </p:nvSpPr>
          <p:spPr bwMode="gray">
            <a:xfrm>
              <a:off x="1052980" y="1494848"/>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Model-level Stats</a:t>
              </a:r>
            </a:p>
          </p:txBody>
        </p:sp>
        <p:sp>
          <p:nvSpPr>
            <p:cNvPr id="93" name="Rectangle 92">
              <a:extLst>
                <a:ext uri="{FF2B5EF4-FFF2-40B4-BE49-F238E27FC236}">
                  <a16:creationId xmlns:a16="http://schemas.microsoft.com/office/drawing/2014/main" id="{901D0294-83D9-7848-949C-7F46B58EFB5E}"/>
                </a:ext>
              </a:extLst>
            </p:cNvPr>
            <p:cNvSpPr/>
            <p:nvPr/>
          </p:nvSpPr>
          <p:spPr bwMode="gray">
            <a:xfrm>
              <a:off x="1052980" y="1914727"/>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ROC Tables</a:t>
              </a:r>
            </a:p>
          </p:txBody>
        </p:sp>
        <p:sp>
          <p:nvSpPr>
            <p:cNvPr id="94" name="Rectangle 93">
              <a:extLst>
                <a:ext uri="{FF2B5EF4-FFF2-40B4-BE49-F238E27FC236}">
                  <a16:creationId xmlns:a16="http://schemas.microsoft.com/office/drawing/2014/main" id="{788B81E2-D8EC-9649-B3BF-5930ABDBC39D}"/>
                </a:ext>
              </a:extLst>
            </p:cNvPr>
            <p:cNvSpPr/>
            <p:nvPr/>
          </p:nvSpPr>
          <p:spPr bwMode="gray">
            <a:xfrm>
              <a:off x="1052980" y="2334606"/>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Error Rate</a:t>
              </a:r>
            </a:p>
          </p:txBody>
        </p:sp>
        <p:sp>
          <p:nvSpPr>
            <p:cNvPr id="95" name="Rectangle 94">
              <a:extLst>
                <a:ext uri="{FF2B5EF4-FFF2-40B4-BE49-F238E27FC236}">
                  <a16:creationId xmlns:a16="http://schemas.microsoft.com/office/drawing/2014/main" id="{FEBD7A17-50B6-9D4A-B75C-3FEA770DA77E}"/>
                </a:ext>
              </a:extLst>
            </p:cNvPr>
            <p:cNvSpPr/>
            <p:nvPr/>
          </p:nvSpPr>
          <p:spPr bwMode="gray">
            <a:xfrm>
              <a:off x="1052980" y="2754485"/>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Lift Table</a:t>
              </a:r>
            </a:p>
          </p:txBody>
        </p:sp>
        <p:sp>
          <p:nvSpPr>
            <p:cNvPr id="96" name="Rectangle 95">
              <a:extLst>
                <a:ext uri="{FF2B5EF4-FFF2-40B4-BE49-F238E27FC236}">
                  <a16:creationId xmlns:a16="http://schemas.microsoft.com/office/drawing/2014/main" id="{C4D49597-9269-604B-ADEC-8D4BA8240FB6}"/>
                </a:ext>
              </a:extLst>
            </p:cNvPr>
            <p:cNvSpPr/>
            <p:nvPr/>
          </p:nvSpPr>
          <p:spPr bwMode="gray">
            <a:xfrm>
              <a:off x="1052980" y="317436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Confusion Matrix</a:t>
              </a:r>
            </a:p>
          </p:txBody>
        </p:sp>
        <p:sp>
          <p:nvSpPr>
            <p:cNvPr id="97" name="Rectangle 96">
              <a:extLst>
                <a:ext uri="{FF2B5EF4-FFF2-40B4-BE49-F238E27FC236}">
                  <a16:creationId xmlns:a16="http://schemas.microsoft.com/office/drawing/2014/main" id="{63348746-5103-FE4E-A24F-EB3C2663DD56}"/>
                </a:ext>
              </a:extLst>
            </p:cNvPr>
            <p:cNvSpPr/>
            <p:nvPr/>
          </p:nvSpPr>
          <p:spPr bwMode="gray">
            <a:xfrm>
              <a:off x="1052980" y="3594244"/>
              <a:ext cx="921126" cy="350026"/>
            </a:xfrm>
            <a:prstGeom prst="rect">
              <a:avLst/>
            </a:prstGeom>
            <a:grp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R-Squared</a:t>
              </a:r>
              <a:b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b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&amp; MSE</a:t>
              </a:r>
            </a:p>
          </p:txBody>
        </p:sp>
      </p:grpSp>
      <p:sp>
        <p:nvSpPr>
          <p:cNvPr id="98" name="Arrow: Pentagon 71">
            <a:extLst>
              <a:ext uri="{FF2B5EF4-FFF2-40B4-BE49-F238E27FC236}">
                <a16:creationId xmlns:a16="http://schemas.microsoft.com/office/drawing/2014/main" id="{4C3D1A40-6C4C-844C-824B-E32B0D30BCE7}"/>
              </a:ext>
            </a:extLst>
          </p:cNvPr>
          <p:cNvSpPr/>
          <p:nvPr/>
        </p:nvSpPr>
        <p:spPr bwMode="gray">
          <a:xfrm>
            <a:off x="2675606" y="4116628"/>
            <a:ext cx="2839870" cy="1335284"/>
          </a:xfrm>
          <a:prstGeom prst="homePlate">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Capture</a:t>
            </a:r>
          </a:p>
        </p:txBody>
      </p:sp>
      <p:sp>
        <p:nvSpPr>
          <p:cNvPr id="99" name="Arrow: Pentagon 72">
            <a:extLst>
              <a:ext uri="{FF2B5EF4-FFF2-40B4-BE49-F238E27FC236}">
                <a16:creationId xmlns:a16="http://schemas.microsoft.com/office/drawing/2014/main" id="{208AFB81-66AE-444E-B8B8-44AB1186CCD4}"/>
              </a:ext>
            </a:extLst>
          </p:cNvPr>
          <p:cNvSpPr/>
          <p:nvPr/>
        </p:nvSpPr>
        <p:spPr bwMode="gray">
          <a:xfrm>
            <a:off x="6073818" y="4116628"/>
            <a:ext cx="2839870" cy="1335284"/>
          </a:xfrm>
          <a:prstGeom prst="homePlate">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Measure</a:t>
            </a:r>
          </a:p>
        </p:txBody>
      </p:sp>
      <p:sp>
        <p:nvSpPr>
          <p:cNvPr id="100" name="Arrow: Pentagon 73">
            <a:extLst>
              <a:ext uri="{FF2B5EF4-FFF2-40B4-BE49-F238E27FC236}">
                <a16:creationId xmlns:a16="http://schemas.microsoft.com/office/drawing/2014/main" id="{A0947720-EF3E-9C4D-B464-3AB5DF6F5744}"/>
              </a:ext>
            </a:extLst>
          </p:cNvPr>
          <p:cNvSpPr/>
          <p:nvPr/>
        </p:nvSpPr>
        <p:spPr bwMode="gray">
          <a:xfrm>
            <a:off x="9424770" y="4116628"/>
            <a:ext cx="2839870" cy="1335284"/>
          </a:xfrm>
          <a:prstGeom prst="homePlate">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Prepare</a:t>
            </a:r>
          </a:p>
        </p:txBody>
      </p:sp>
      <p:sp>
        <p:nvSpPr>
          <p:cNvPr id="101" name="Arrow: Pentagon 74">
            <a:extLst>
              <a:ext uri="{FF2B5EF4-FFF2-40B4-BE49-F238E27FC236}">
                <a16:creationId xmlns:a16="http://schemas.microsoft.com/office/drawing/2014/main" id="{F2F01DB0-3EA6-6649-932E-A559AEF6ECAE}"/>
              </a:ext>
            </a:extLst>
          </p:cNvPr>
          <p:cNvSpPr/>
          <p:nvPr/>
        </p:nvSpPr>
        <p:spPr bwMode="gray">
          <a:xfrm>
            <a:off x="12791740" y="4116628"/>
            <a:ext cx="2839870" cy="1335284"/>
          </a:xfrm>
          <a:prstGeom prst="homePlate">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Train</a:t>
            </a:r>
          </a:p>
        </p:txBody>
      </p:sp>
      <p:sp>
        <p:nvSpPr>
          <p:cNvPr id="102" name="Arrow: Pentagon 75">
            <a:extLst>
              <a:ext uri="{FF2B5EF4-FFF2-40B4-BE49-F238E27FC236}">
                <a16:creationId xmlns:a16="http://schemas.microsoft.com/office/drawing/2014/main" id="{3071484D-3C73-8549-A157-2B920D3AAD95}"/>
              </a:ext>
            </a:extLst>
          </p:cNvPr>
          <p:cNvSpPr/>
          <p:nvPr/>
        </p:nvSpPr>
        <p:spPr bwMode="gray">
          <a:xfrm>
            <a:off x="16158710" y="4116628"/>
            <a:ext cx="2839870" cy="1335284"/>
          </a:xfrm>
          <a:prstGeom prst="homePlate">
            <a:avLst/>
          </a:prstGeom>
          <a:solidFill>
            <a:srgbClr val="0079EF"/>
          </a:solidFill>
          <a:ln w="19050" cap="flat" cmpd="sng" algn="ctr">
            <a:solidFill>
              <a:srgbClr val="0079EF"/>
            </a:solid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Calibri" panose="020F0502020204030204"/>
                <a:ea typeface="+mn-ea"/>
                <a:cs typeface="+mn-cs"/>
              </a:rPr>
              <a:t>Evaluate</a:t>
            </a:r>
          </a:p>
        </p:txBody>
      </p:sp>
      <p:grpSp>
        <p:nvGrpSpPr>
          <p:cNvPr id="103" name="Group 102">
            <a:extLst>
              <a:ext uri="{FF2B5EF4-FFF2-40B4-BE49-F238E27FC236}">
                <a16:creationId xmlns:a16="http://schemas.microsoft.com/office/drawing/2014/main" id="{83A39062-E5F2-EC43-B823-0A025FB743D5}"/>
              </a:ext>
            </a:extLst>
          </p:cNvPr>
          <p:cNvGrpSpPr/>
          <p:nvPr/>
        </p:nvGrpSpPr>
        <p:grpSpPr>
          <a:xfrm>
            <a:off x="19478974" y="5970230"/>
            <a:ext cx="2702034" cy="5813968"/>
            <a:chOff x="8501910" y="2985115"/>
            <a:chExt cx="1152138" cy="2906984"/>
          </a:xfrm>
        </p:grpSpPr>
        <p:sp>
          <p:nvSpPr>
            <p:cNvPr id="104" name="Rectangle 103">
              <a:extLst>
                <a:ext uri="{FF2B5EF4-FFF2-40B4-BE49-F238E27FC236}">
                  <a16:creationId xmlns:a16="http://schemas.microsoft.com/office/drawing/2014/main" id="{E8D8D199-1EEF-6442-9F58-BDACFA97EBB1}"/>
                </a:ext>
              </a:extLst>
            </p:cNvPr>
            <p:cNvSpPr/>
            <p:nvPr/>
          </p:nvSpPr>
          <p:spPr bwMode="gray">
            <a:xfrm>
              <a:off x="8501910" y="2985115"/>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In-Database Scoring</a:t>
              </a:r>
            </a:p>
          </p:txBody>
        </p:sp>
        <p:sp>
          <p:nvSpPr>
            <p:cNvPr id="105" name="Rectangle 104">
              <a:extLst>
                <a:ext uri="{FF2B5EF4-FFF2-40B4-BE49-F238E27FC236}">
                  <a16:creationId xmlns:a16="http://schemas.microsoft.com/office/drawing/2014/main" id="{471D15C4-A03E-C249-8FB0-E2F7E6A53F51}"/>
                </a:ext>
              </a:extLst>
            </p:cNvPr>
            <p:cNvSpPr/>
            <p:nvPr/>
          </p:nvSpPr>
          <p:spPr bwMode="gray">
            <a:xfrm>
              <a:off x="8501910" y="3483343"/>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Speed</a:t>
              </a:r>
            </a:p>
          </p:txBody>
        </p:sp>
        <p:sp>
          <p:nvSpPr>
            <p:cNvPr id="106" name="Rectangle 105">
              <a:extLst>
                <a:ext uri="{FF2B5EF4-FFF2-40B4-BE49-F238E27FC236}">
                  <a16:creationId xmlns:a16="http://schemas.microsoft.com/office/drawing/2014/main" id="{DCE133D2-E1F3-2246-B29B-A8188F2547F4}"/>
                </a:ext>
              </a:extLst>
            </p:cNvPr>
            <p:cNvSpPr/>
            <p:nvPr/>
          </p:nvSpPr>
          <p:spPr bwMode="gray">
            <a:xfrm>
              <a:off x="8501910" y="3981571"/>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Scale</a:t>
              </a:r>
            </a:p>
          </p:txBody>
        </p:sp>
        <p:sp>
          <p:nvSpPr>
            <p:cNvPr id="107" name="Rectangle 106">
              <a:extLst>
                <a:ext uri="{FF2B5EF4-FFF2-40B4-BE49-F238E27FC236}">
                  <a16:creationId xmlns:a16="http://schemas.microsoft.com/office/drawing/2014/main" id="{001A3A42-3939-7046-80CE-BC33CD1C9C8C}"/>
                </a:ext>
              </a:extLst>
            </p:cNvPr>
            <p:cNvSpPr/>
            <p:nvPr/>
          </p:nvSpPr>
          <p:spPr bwMode="gray">
            <a:xfrm>
              <a:off x="8501910" y="4480302"/>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Security</a:t>
              </a:r>
            </a:p>
          </p:txBody>
        </p:sp>
        <p:sp>
          <p:nvSpPr>
            <p:cNvPr id="108" name="Rectangle 107">
              <a:extLst>
                <a:ext uri="{FF2B5EF4-FFF2-40B4-BE49-F238E27FC236}">
                  <a16:creationId xmlns:a16="http://schemas.microsoft.com/office/drawing/2014/main" id="{69E12FEC-B616-CC4D-91F0-E18E80A85BA3}"/>
                </a:ext>
              </a:extLst>
            </p:cNvPr>
            <p:cNvSpPr/>
            <p:nvPr/>
          </p:nvSpPr>
          <p:spPr bwMode="gray">
            <a:xfrm>
              <a:off x="8501910" y="4978530"/>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Import/Export</a:t>
              </a:r>
            </a:p>
          </p:txBody>
        </p:sp>
        <p:sp>
          <p:nvSpPr>
            <p:cNvPr id="109" name="Rectangle 108">
              <a:extLst>
                <a:ext uri="{FF2B5EF4-FFF2-40B4-BE49-F238E27FC236}">
                  <a16:creationId xmlns:a16="http://schemas.microsoft.com/office/drawing/2014/main" id="{1AB10E44-4BA4-4C48-81EB-5EF82D5E732E}"/>
                </a:ext>
              </a:extLst>
            </p:cNvPr>
            <p:cNvSpPr/>
            <p:nvPr/>
          </p:nvSpPr>
          <p:spPr bwMode="gray">
            <a:xfrm>
              <a:off x="8501910" y="5476758"/>
              <a:ext cx="1152138" cy="415341"/>
            </a:xfrm>
            <a:prstGeom prst="rect">
              <a:avLst/>
            </a:prstGeom>
            <a:solidFill>
              <a:srgbClr val="0078EF">
                <a:lumMod val="20000"/>
                <a:lumOff val="80000"/>
              </a:srgbClr>
            </a:solidFill>
            <a:ln w="19050" cap="flat" cmpd="sng" algn="ctr">
              <a:noFill/>
              <a:prstDash val="solid"/>
              <a:miter lim="800000"/>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828800" eaLnBrk="1" fontAlgn="auto" latinLnBrk="0" hangingPunct="1">
                <a:lnSpc>
                  <a:spcPct val="7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a:ea typeface="+mn-ea"/>
                  <a:cs typeface="+mn-cs"/>
                </a:rPr>
                <a:t>Visualize</a:t>
              </a:r>
            </a:p>
          </p:txBody>
        </p:sp>
      </p:grpSp>
    </p:spTree>
    <p:extLst>
      <p:ext uri="{BB962C8B-B14F-4D97-AF65-F5344CB8AC3E}">
        <p14:creationId xmlns:p14="http://schemas.microsoft.com/office/powerpoint/2010/main" val="134902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BF7155-85D2-4817-BD93-853E4C4D65C6}"/>
              </a:ext>
            </a:extLst>
          </p:cNvPr>
          <p:cNvSpPr>
            <a:spLocks noGrp="1"/>
          </p:cNvSpPr>
          <p:nvPr>
            <p:ph type="title"/>
          </p:nvPr>
        </p:nvSpPr>
        <p:spPr/>
        <p:txBody>
          <a:bodyPr/>
          <a:lstStyle/>
          <a:p>
            <a:r>
              <a:rPr lang="en-US" dirty="0"/>
              <a:t>Vertica is not just a simple Data Warehouse</a:t>
            </a:r>
          </a:p>
        </p:txBody>
      </p:sp>
      <p:sp>
        <p:nvSpPr>
          <p:cNvPr id="20" name="Freeform 109">
            <a:extLst>
              <a:ext uri="{FF2B5EF4-FFF2-40B4-BE49-F238E27FC236}">
                <a16:creationId xmlns:a16="http://schemas.microsoft.com/office/drawing/2014/main" id="{218473BB-D190-704E-B15F-1F7DC42BC605}"/>
              </a:ext>
            </a:extLst>
          </p:cNvPr>
          <p:cNvSpPr>
            <a:spLocks noChangeArrowheads="1"/>
          </p:cNvSpPr>
          <p:nvPr/>
        </p:nvSpPr>
        <p:spPr bwMode="auto">
          <a:xfrm>
            <a:off x="4304302" y="4567410"/>
            <a:ext cx="3135442" cy="2546232"/>
          </a:xfrm>
          <a:custGeom>
            <a:avLst/>
            <a:gdLst>
              <a:gd name="T0" fmla="*/ 557 w 560"/>
              <a:gd name="T1" fmla="*/ 417 h 433"/>
              <a:gd name="T2" fmla="*/ 557 w 560"/>
              <a:gd name="T3" fmla="*/ 417 h 433"/>
              <a:gd name="T4" fmla="*/ 513 w 560"/>
              <a:gd name="T5" fmla="*/ 327 h 433"/>
              <a:gd name="T6" fmla="*/ 507 w 560"/>
              <a:gd name="T7" fmla="*/ 316 h 433"/>
              <a:gd name="T8" fmla="*/ 508 w 560"/>
              <a:gd name="T9" fmla="*/ 309 h 433"/>
              <a:gd name="T10" fmla="*/ 508 w 560"/>
              <a:gd name="T11" fmla="*/ 21 h 433"/>
              <a:gd name="T12" fmla="*/ 487 w 560"/>
              <a:gd name="T13" fmla="*/ 0 h 433"/>
              <a:gd name="T14" fmla="*/ 71 w 560"/>
              <a:gd name="T15" fmla="*/ 0 h 433"/>
              <a:gd name="T16" fmla="*/ 51 w 560"/>
              <a:gd name="T17" fmla="*/ 21 h 433"/>
              <a:gd name="T18" fmla="*/ 51 w 560"/>
              <a:gd name="T19" fmla="*/ 309 h 433"/>
              <a:gd name="T20" fmla="*/ 52 w 560"/>
              <a:gd name="T21" fmla="*/ 316 h 433"/>
              <a:gd name="T22" fmla="*/ 46 w 560"/>
              <a:gd name="T23" fmla="*/ 327 h 433"/>
              <a:gd name="T24" fmla="*/ 0 w 560"/>
              <a:gd name="T25" fmla="*/ 417 h 433"/>
              <a:gd name="T26" fmla="*/ 1 w 560"/>
              <a:gd name="T27" fmla="*/ 427 h 433"/>
              <a:gd name="T28" fmla="*/ 10 w 560"/>
              <a:gd name="T29" fmla="*/ 432 h 433"/>
              <a:gd name="T30" fmla="*/ 549 w 560"/>
              <a:gd name="T31" fmla="*/ 432 h 433"/>
              <a:gd name="T32" fmla="*/ 557 w 560"/>
              <a:gd name="T33" fmla="*/ 427 h 433"/>
              <a:gd name="T34" fmla="*/ 557 w 560"/>
              <a:gd name="T35" fmla="*/ 417 h 433"/>
              <a:gd name="T36" fmla="*/ 71 w 560"/>
              <a:gd name="T37" fmla="*/ 21 h 433"/>
              <a:gd name="T38" fmla="*/ 71 w 560"/>
              <a:gd name="T39" fmla="*/ 21 h 433"/>
              <a:gd name="T40" fmla="*/ 71 w 560"/>
              <a:gd name="T41" fmla="*/ 20 h 433"/>
              <a:gd name="T42" fmla="*/ 487 w 560"/>
              <a:gd name="T43" fmla="*/ 21 h 433"/>
              <a:gd name="T44" fmla="*/ 487 w 560"/>
              <a:gd name="T45" fmla="*/ 309 h 433"/>
              <a:gd name="T46" fmla="*/ 478 w 560"/>
              <a:gd name="T47" fmla="*/ 309 h 433"/>
              <a:gd name="T48" fmla="*/ 71 w 560"/>
              <a:gd name="T49" fmla="*/ 309 h 433"/>
              <a:gd name="T50" fmla="*/ 71 w 560"/>
              <a:gd name="T51" fmla="*/ 2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0" h="433">
                <a:moveTo>
                  <a:pt x="557" y="417"/>
                </a:moveTo>
                <a:lnTo>
                  <a:pt x="557" y="417"/>
                </a:lnTo>
                <a:cubicBezTo>
                  <a:pt x="513" y="327"/>
                  <a:pt x="513" y="327"/>
                  <a:pt x="513" y="327"/>
                </a:cubicBezTo>
                <a:cubicBezTo>
                  <a:pt x="512" y="323"/>
                  <a:pt x="509" y="320"/>
                  <a:pt x="507" y="316"/>
                </a:cubicBezTo>
                <a:cubicBezTo>
                  <a:pt x="508" y="315"/>
                  <a:pt x="508" y="313"/>
                  <a:pt x="508" y="309"/>
                </a:cubicBezTo>
                <a:cubicBezTo>
                  <a:pt x="508" y="21"/>
                  <a:pt x="508" y="21"/>
                  <a:pt x="508" y="21"/>
                </a:cubicBezTo>
                <a:cubicBezTo>
                  <a:pt x="508" y="10"/>
                  <a:pt x="499" y="0"/>
                  <a:pt x="487" y="0"/>
                </a:cubicBezTo>
                <a:cubicBezTo>
                  <a:pt x="71" y="0"/>
                  <a:pt x="71" y="0"/>
                  <a:pt x="71" y="0"/>
                </a:cubicBezTo>
                <a:cubicBezTo>
                  <a:pt x="60" y="0"/>
                  <a:pt x="51" y="10"/>
                  <a:pt x="51" y="21"/>
                </a:cubicBezTo>
                <a:cubicBezTo>
                  <a:pt x="51" y="309"/>
                  <a:pt x="51" y="309"/>
                  <a:pt x="51" y="309"/>
                </a:cubicBezTo>
                <a:cubicBezTo>
                  <a:pt x="51" y="313"/>
                  <a:pt x="51" y="315"/>
                  <a:pt x="52" y="316"/>
                </a:cubicBezTo>
                <a:cubicBezTo>
                  <a:pt x="49" y="320"/>
                  <a:pt x="47" y="323"/>
                  <a:pt x="46" y="327"/>
                </a:cubicBezTo>
                <a:cubicBezTo>
                  <a:pt x="0" y="417"/>
                  <a:pt x="0" y="417"/>
                  <a:pt x="0" y="417"/>
                </a:cubicBezTo>
                <a:cubicBezTo>
                  <a:pt x="0" y="421"/>
                  <a:pt x="0" y="424"/>
                  <a:pt x="1" y="427"/>
                </a:cubicBezTo>
                <a:cubicBezTo>
                  <a:pt x="4" y="430"/>
                  <a:pt x="7" y="432"/>
                  <a:pt x="10" y="432"/>
                </a:cubicBezTo>
                <a:cubicBezTo>
                  <a:pt x="549" y="432"/>
                  <a:pt x="549" y="432"/>
                  <a:pt x="549" y="432"/>
                </a:cubicBezTo>
                <a:cubicBezTo>
                  <a:pt x="552" y="432"/>
                  <a:pt x="556" y="430"/>
                  <a:pt x="557" y="427"/>
                </a:cubicBezTo>
                <a:cubicBezTo>
                  <a:pt x="559" y="424"/>
                  <a:pt x="559" y="421"/>
                  <a:pt x="557" y="417"/>
                </a:cubicBezTo>
                <a:close/>
                <a:moveTo>
                  <a:pt x="71" y="21"/>
                </a:moveTo>
                <a:lnTo>
                  <a:pt x="71" y="21"/>
                </a:lnTo>
                <a:lnTo>
                  <a:pt x="71" y="20"/>
                </a:lnTo>
                <a:cubicBezTo>
                  <a:pt x="487" y="21"/>
                  <a:pt x="487" y="21"/>
                  <a:pt x="487" y="21"/>
                </a:cubicBezTo>
                <a:cubicBezTo>
                  <a:pt x="487" y="309"/>
                  <a:pt x="487" y="309"/>
                  <a:pt x="487" y="309"/>
                </a:cubicBezTo>
                <a:cubicBezTo>
                  <a:pt x="478" y="309"/>
                  <a:pt x="478" y="309"/>
                  <a:pt x="478" y="309"/>
                </a:cubicBezTo>
                <a:cubicBezTo>
                  <a:pt x="71" y="309"/>
                  <a:pt x="71" y="309"/>
                  <a:pt x="71" y="309"/>
                </a:cubicBezTo>
                <a:lnTo>
                  <a:pt x="71" y="21"/>
                </a:lnTo>
                <a:close/>
              </a:path>
            </a:pathLst>
          </a:custGeom>
          <a:solidFill>
            <a:srgbClr val="0078EF"/>
          </a:solidFill>
          <a:ln>
            <a:noFill/>
          </a:ln>
          <a:effectLst/>
        </p:spPr>
        <p:txBody>
          <a:bodyPr wrap="none" anchor="ctr"/>
          <a:lstStyle/>
          <a:p>
            <a:endParaRPr lang="en-US" sz="2400"/>
          </a:p>
        </p:txBody>
      </p:sp>
      <p:sp>
        <p:nvSpPr>
          <p:cNvPr id="22" name="Freeform 114">
            <a:extLst>
              <a:ext uri="{FF2B5EF4-FFF2-40B4-BE49-F238E27FC236}">
                <a16:creationId xmlns:a16="http://schemas.microsoft.com/office/drawing/2014/main" id="{3C04116F-9CA4-204F-AF00-18049D03B758}"/>
              </a:ext>
            </a:extLst>
          </p:cNvPr>
          <p:cNvSpPr>
            <a:spLocks noChangeAspect="1" noChangeArrowheads="1"/>
          </p:cNvSpPr>
          <p:nvPr/>
        </p:nvSpPr>
        <p:spPr bwMode="auto">
          <a:xfrm>
            <a:off x="13036822" y="2894239"/>
            <a:ext cx="3410778" cy="5651182"/>
          </a:xfrm>
          <a:custGeom>
            <a:avLst/>
            <a:gdLst>
              <a:gd name="T0" fmla="*/ 225 w 450"/>
              <a:gd name="T1" fmla="*/ 721 h 747"/>
              <a:gd name="T2" fmla="*/ 225 w 450"/>
              <a:gd name="T3" fmla="*/ 721 h 747"/>
              <a:gd name="T4" fmla="*/ 0 w 450"/>
              <a:gd name="T5" fmla="*/ 673 h 747"/>
              <a:gd name="T6" fmla="*/ 225 w 450"/>
              <a:gd name="T7" fmla="*/ 625 h 747"/>
              <a:gd name="T8" fmla="*/ 449 w 450"/>
              <a:gd name="T9" fmla="*/ 673 h 747"/>
              <a:gd name="T10" fmla="*/ 225 w 450"/>
              <a:gd name="T11" fmla="*/ 721 h 747"/>
              <a:gd name="T12" fmla="*/ 225 w 450"/>
              <a:gd name="T13" fmla="*/ 746 h 747"/>
              <a:gd name="T14" fmla="*/ 225 w 450"/>
              <a:gd name="T15" fmla="*/ 746 h 747"/>
              <a:gd name="T16" fmla="*/ 225 w 450"/>
              <a:gd name="T17" fmla="*/ 120 h 747"/>
              <a:gd name="T18" fmla="*/ 225 w 450"/>
              <a:gd name="T19" fmla="*/ 120 h 747"/>
              <a:gd name="T20" fmla="*/ 449 w 450"/>
              <a:gd name="T21" fmla="*/ 73 h 747"/>
              <a:gd name="T22" fmla="*/ 225 w 450"/>
              <a:gd name="T23" fmla="*/ 25 h 747"/>
              <a:gd name="T24" fmla="*/ 0 w 450"/>
              <a:gd name="T25" fmla="*/ 73 h 747"/>
              <a:gd name="T26" fmla="*/ 225 w 450"/>
              <a:gd name="T27" fmla="*/ 120 h 747"/>
              <a:gd name="T28" fmla="*/ 225 w 450"/>
              <a:gd name="T29" fmla="*/ 0 h 747"/>
              <a:gd name="T30" fmla="*/ 225 w 450"/>
              <a:gd name="T31" fmla="*/ 0 h 747"/>
              <a:gd name="T32" fmla="*/ 225 w 450"/>
              <a:gd name="T33" fmla="*/ 145 h 747"/>
              <a:gd name="T34" fmla="*/ 225 w 450"/>
              <a:gd name="T35" fmla="*/ 145 h 747"/>
              <a:gd name="T36" fmla="*/ 1 w 450"/>
              <a:gd name="T37" fmla="*/ 108 h 747"/>
              <a:gd name="T38" fmla="*/ 2 w 450"/>
              <a:gd name="T39" fmla="*/ 638 h 747"/>
              <a:gd name="T40" fmla="*/ 225 w 450"/>
              <a:gd name="T41" fmla="*/ 601 h 747"/>
              <a:gd name="T42" fmla="*/ 449 w 450"/>
              <a:gd name="T43" fmla="*/ 639 h 747"/>
              <a:gd name="T44" fmla="*/ 448 w 450"/>
              <a:gd name="T45" fmla="*/ 108 h 747"/>
              <a:gd name="T46" fmla="*/ 225 w 450"/>
              <a:gd name="T47" fmla="*/ 145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0" h="747">
                <a:moveTo>
                  <a:pt x="225" y="721"/>
                </a:moveTo>
                <a:lnTo>
                  <a:pt x="225" y="721"/>
                </a:lnTo>
                <a:cubicBezTo>
                  <a:pt x="79" y="721"/>
                  <a:pt x="0" y="690"/>
                  <a:pt x="0" y="673"/>
                </a:cubicBezTo>
                <a:cubicBezTo>
                  <a:pt x="0" y="657"/>
                  <a:pt x="79" y="625"/>
                  <a:pt x="225" y="625"/>
                </a:cubicBezTo>
                <a:cubicBezTo>
                  <a:pt x="370" y="625"/>
                  <a:pt x="449" y="657"/>
                  <a:pt x="449" y="673"/>
                </a:cubicBezTo>
                <a:cubicBezTo>
                  <a:pt x="449" y="690"/>
                  <a:pt x="370" y="721"/>
                  <a:pt x="225" y="721"/>
                </a:cubicBezTo>
                <a:close/>
                <a:moveTo>
                  <a:pt x="225" y="746"/>
                </a:moveTo>
                <a:lnTo>
                  <a:pt x="225" y="746"/>
                </a:lnTo>
                <a:close/>
                <a:moveTo>
                  <a:pt x="225" y="120"/>
                </a:moveTo>
                <a:lnTo>
                  <a:pt x="225" y="120"/>
                </a:lnTo>
                <a:cubicBezTo>
                  <a:pt x="370" y="120"/>
                  <a:pt x="449" y="89"/>
                  <a:pt x="449" y="73"/>
                </a:cubicBezTo>
                <a:cubicBezTo>
                  <a:pt x="449" y="57"/>
                  <a:pt x="370" y="25"/>
                  <a:pt x="225" y="25"/>
                </a:cubicBezTo>
                <a:cubicBezTo>
                  <a:pt x="79" y="25"/>
                  <a:pt x="0" y="57"/>
                  <a:pt x="0" y="73"/>
                </a:cubicBezTo>
                <a:cubicBezTo>
                  <a:pt x="0" y="89"/>
                  <a:pt x="79" y="120"/>
                  <a:pt x="225" y="120"/>
                </a:cubicBezTo>
                <a:close/>
                <a:moveTo>
                  <a:pt x="225" y="0"/>
                </a:moveTo>
                <a:lnTo>
                  <a:pt x="225" y="0"/>
                </a:lnTo>
                <a:close/>
                <a:moveTo>
                  <a:pt x="225" y="145"/>
                </a:moveTo>
                <a:lnTo>
                  <a:pt x="225" y="145"/>
                </a:lnTo>
                <a:cubicBezTo>
                  <a:pt x="138" y="145"/>
                  <a:pt x="46" y="134"/>
                  <a:pt x="1" y="108"/>
                </a:cubicBezTo>
                <a:cubicBezTo>
                  <a:pt x="2" y="638"/>
                  <a:pt x="2" y="638"/>
                  <a:pt x="2" y="638"/>
                </a:cubicBezTo>
                <a:cubicBezTo>
                  <a:pt x="46" y="613"/>
                  <a:pt x="138" y="601"/>
                  <a:pt x="225" y="601"/>
                </a:cubicBezTo>
                <a:cubicBezTo>
                  <a:pt x="313" y="601"/>
                  <a:pt x="404" y="613"/>
                  <a:pt x="449" y="639"/>
                </a:cubicBezTo>
                <a:cubicBezTo>
                  <a:pt x="448" y="108"/>
                  <a:pt x="448" y="108"/>
                  <a:pt x="448" y="108"/>
                </a:cubicBezTo>
                <a:cubicBezTo>
                  <a:pt x="404" y="134"/>
                  <a:pt x="313" y="145"/>
                  <a:pt x="225" y="145"/>
                </a:cubicBezTo>
                <a:close/>
              </a:path>
            </a:pathLst>
          </a:custGeom>
          <a:solidFill>
            <a:srgbClr val="0078EF"/>
          </a:solidFill>
          <a:ln>
            <a:noFill/>
          </a:ln>
          <a:effectLst/>
        </p:spPr>
        <p:txBody>
          <a:bodyPr wrap="none" anchor="ctr"/>
          <a:lstStyle/>
          <a:p>
            <a:endParaRPr lang="en-US" sz="1800"/>
          </a:p>
        </p:txBody>
      </p:sp>
      <p:grpSp>
        <p:nvGrpSpPr>
          <p:cNvPr id="25" name="Group 24">
            <a:extLst>
              <a:ext uri="{FF2B5EF4-FFF2-40B4-BE49-F238E27FC236}">
                <a16:creationId xmlns:a16="http://schemas.microsoft.com/office/drawing/2014/main" id="{142F1381-5E24-7B4D-9F1B-6C7199FD9C88}"/>
              </a:ext>
            </a:extLst>
          </p:cNvPr>
          <p:cNvGrpSpPr/>
          <p:nvPr/>
        </p:nvGrpSpPr>
        <p:grpSpPr>
          <a:xfrm>
            <a:off x="5368959" y="4959778"/>
            <a:ext cx="1067304" cy="1202844"/>
            <a:chOff x="3119499" y="5050918"/>
            <a:chExt cx="281607" cy="298282"/>
          </a:xfrm>
        </p:grpSpPr>
        <p:sp>
          <p:nvSpPr>
            <p:cNvPr id="26" name="Freeform 45">
              <a:extLst>
                <a:ext uri="{FF2B5EF4-FFF2-40B4-BE49-F238E27FC236}">
                  <a16:creationId xmlns:a16="http://schemas.microsoft.com/office/drawing/2014/main" id="{71702CA3-2794-4F46-9C62-A35BA1E3301F}"/>
                </a:ext>
              </a:extLst>
            </p:cNvPr>
            <p:cNvSpPr>
              <a:spLocks noChangeArrowheads="1"/>
            </p:cNvSpPr>
            <p:nvPr/>
          </p:nvSpPr>
          <p:spPr bwMode="auto">
            <a:xfrm>
              <a:off x="3119499" y="5143553"/>
              <a:ext cx="205648" cy="205647"/>
            </a:xfrm>
            <a:custGeom>
              <a:avLst/>
              <a:gdLst>
                <a:gd name="T0" fmla="*/ 476 w 491"/>
                <a:gd name="T1" fmla="*/ 273 h 490"/>
                <a:gd name="T2" fmla="*/ 476 w 491"/>
                <a:gd name="T3" fmla="*/ 273 h 490"/>
                <a:gd name="T4" fmla="*/ 436 w 491"/>
                <a:gd name="T5" fmla="*/ 261 h 490"/>
                <a:gd name="T6" fmla="*/ 427 w 491"/>
                <a:gd name="T7" fmla="*/ 189 h 490"/>
                <a:gd name="T8" fmla="*/ 466 w 491"/>
                <a:gd name="T9" fmla="*/ 168 h 490"/>
                <a:gd name="T10" fmla="*/ 472 w 491"/>
                <a:gd name="T11" fmla="*/ 147 h 490"/>
                <a:gd name="T12" fmla="*/ 450 w 491"/>
                <a:gd name="T13" fmla="*/ 107 h 490"/>
                <a:gd name="T14" fmla="*/ 429 w 491"/>
                <a:gd name="T15" fmla="*/ 101 h 490"/>
                <a:gd name="T16" fmla="*/ 391 w 491"/>
                <a:gd name="T17" fmla="*/ 121 h 490"/>
                <a:gd name="T18" fmla="*/ 335 w 491"/>
                <a:gd name="T19" fmla="*/ 76 h 490"/>
                <a:gd name="T20" fmla="*/ 347 w 491"/>
                <a:gd name="T21" fmla="*/ 34 h 490"/>
                <a:gd name="T22" fmla="*/ 337 w 491"/>
                <a:gd name="T23" fmla="*/ 15 h 490"/>
                <a:gd name="T24" fmla="*/ 293 w 491"/>
                <a:gd name="T25" fmla="*/ 2 h 490"/>
                <a:gd name="T26" fmla="*/ 273 w 491"/>
                <a:gd name="T27" fmla="*/ 12 h 490"/>
                <a:gd name="T28" fmla="*/ 262 w 491"/>
                <a:gd name="T29" fmla="*/ 54 h 490"/>
                <a:gd name="T30" fmla="*/ 189 w 491"/>
                <a:gd name="T31" fmla="*/ 61 h 490"/>
                <a:gd name="T32" fmla="*/ 169 w 491"/>
                <a:gd name="T33" fmla="*/ 24 h 490"/>
                <a:gd name="T34" fmla="*/ 148 w 491"/>
                <a:gd name="T35" fmla="*/ 17 h 490"/>
                <a:gd name="T36" fmla="*/ 108 w 491"/>
                <a:gd name="T37" fmla="*/ 39 h 490"/>
                <a:gd name="T38" fmla="*/ 101 w 491"/>
                <a:gd name="T39" fmla="*/ 60 h 490"/>
                <a:gd name="T40" fmla="*/ 121 w 491"/>
                <a:gd name="T41" fmla="*/ 97 h 490"/>
                <a:gd name="T42" fmla="*/ 76 w 491"/>
                <a:gd name="T43" fmla="*/ 154 h 490"/>
                <a:gd name="T44" fmla="*/ 35 w 491"/>
                <a:gd name="T45" fmla="*/ 141 h 490"/>
                <a:gd name="T46" fmla="*/ 16 w 491"/>
                <a:gd name="T47" fmla="*/ 152 h 490"/>
                <a:gd name="T48" fmla="*/ 3 w 491"/>
                <a:gd name="T49" fmla="*/ 196 h 490"/>
                <a:gd name="T50" fmla="*/ 13 w 491"/>
                <a:gd name="T51" fmla="*/ 215 h 490"/>
                <a:gd name="T52" fmla="*/ 55 w 491"/>
                <a:gd name="T53" fmla="*/ 228 h 490"/>
                <a:gd name="T54" fmla="*/ 62 w 491"/>
                <a:gd name="T55" fmla="*/ 299 h 490"/>
                <a:gd name="T56" fmla="*/ 23 w 491"/>
                <a:gd name="T57" fmla="*/ 320 h 490"/>
                <a:gd name="T58" fmla="*/ 17 w 491"/>
                <a:gd name="T59" fmla="*/ 341 h 490"/>
                <a:gd name="T60" fmla="*/ 39 w 491"/>
                <a:gd name="T61" fmla="*/ 382 h 490"/>
                <a:gd name="T62" fmla="*/ 60 w 491"/>
                <a:gd name="T63" fmla="*/ 388 h 490"/>
                <a:gd name="T64" fmla="*/ 98 w 491"/>
                <a:gd name="T65" fmla="*/ 367 h 490"/>
                <a:gd name="T66" fmla="*/ 155 w 491"/>
                <a:gd name="T67" fmla="*/ 413 h 490"/>
                <a:gd name="T68" fmla="*/ 142 w 491"/>
                <a:gd name="T69" fmla="*/ 455 h 490"/>
                <a:gd name="T70" fmla="*/ 152 w 491"/>
                <a:gd name="T71" fmla="*/ 473 h 490"/>
                <a:gd name="T72" fmla="*/ 196 w 491"/>
                <a:gd name="T73" fmla="*/ 487 h 490"/>
                <a:gd name="T74" fmla="*/ 216 w 491"/>
                <a:gd name="T75" fmla="*/ 476 h 490"/>
                <a:gd name="T76" fmla="*/ 228 w 491"/>
                <a:gd name="T77" fmla="*/ 435 h 490"/>
                <a:gd name="T78" fmla="*/ 300 w 491"/>
                <a:gd name="T79" fmla="*/ 427 h 490"/>
                <a:gd name="T80" fmla="*/ 321 w 491"/>
                <a:gd name="T81" fmla="*/ 465 h 490"/>
                <a:gd name="T82" fmla="*/ 342 w 491"/>
                <a:gd name="T83" fmla="*/ 471 h 490"/>
                <a:gd name="T84" fmla="*/ 383 w 491"/>
                <a:gd name="T85" fmla="*/ 449 h 490"/>
                <a:gd name="T86" fmla="*/ 388 w 491"/>
                <a:gd name="T87" fmla="*/ 428 h 490"/>
                <a:gd name="T88" fmla="*/ 368 w 491"/>
                <a:gd name="T89" fmla="*/ 391 h 490"/>
                <a:gd name="T90" fmla="*/ 414 w 491"/>
                <a:gd name="T91" fmla="*/ 335 h 490"/>
                <a:gd name="T92" fmla="*/ 454 w 491"/>
                <a:gd name="T93" fmla="*/ 347 h 490"/>
                <a:gd name="T94" fmla="*/ 474 w 491"/>
                <a:gd name="T95" fmla="*/ 337 h 490"/>
                <a:gd name="T96" fmla="*/ 487 w 491"/>
                <a:gd name="T97" fmla="*/ 292 h 490"/>
                <a:gd name="T98" fmla="*/ 476 w 491"/>
                <a:gd name="T99" fmla="*/ 273 h 490"/>
                <a:gd name="T100" fmla="*/ 217 w 491"/>
                <a:gd name="T101" fmla="*/ 337 h 490"/>
                <a:gd name="T102" fmla="*/ 217 w 491"/>
                <a:gd name="T103" fmla="*/ 337 h 490"/>
                <a:gd name="T104" fmla="*/ 152 w 491"/>
                <a:gd name="T105" fmla="*/ 217 h 490"/>
                <a:gd name="T106" fmla="*/ 272 w 491"/>
                <a:gd name="T107" fmla="*/ 152 h 490"/>
                <a:gd name="T108" fmla="*/ 338 w 491"/>
                <a:gd name="T109" fmla="*/ 272 h 490"/>
                <a:gd name="T110" fmla="*/ 217 w 491"/>
                <a:gd name="T111" fmla="*/ 33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1" h="490">
                  <a:moveTo>
                    <a:pt x="476" y="273"/>
                  </a:moveTo>
                  <a:lnTo>
                    <a:pt x="476" y="273"/>
                  </a:lnTo>
                  <a:cubicBezTo>
                    <a:pt x="436" y="261"/>
                    <a:pt x="436" y="261"/>
                    <a:pt x="436" y="261"/>
                  </a:cubicBezTo>
                  <a:cubicBezTo>
                    <a:pt x="438" y="236"/>
                    <a:pt x="435" y="212"/>
                    <a:pt x="427" y="189"/>
                  </a:cubicBezTo>
                  <a:cubicBezTo>
                    <a:pt x="466" y="168"/>
                    <a:pt x="466" y="168"/>
                    <a:pt x="466" y="168"/>
                  </a:cubicBezTo>
                  <a:cubicBezTo>
                    <a:pt x="473" y="164"/>
                    <a:pt x="476" y="155"/>
                    <a:pt x="472" y="147"/>
                  </a:cubicBezTo>
                  <a:cubicBezTo>
                    <a:pt x="450" y="107"/>
                    <a:pt x="450" y="107"/>
                    <a:pt x="450" y="107"/>
                  </a:cubicBezTo>
                  <a:cubicBezTo>
                    <a:pt x="446" y="100"/>
                    <a:pt x="437" y="96"/>
                    <a:pt x="429" y="101"/>
                  </a:cubicBezTo>
                  <a:cubicBezTo>
                    <a:pt x="391" y="121"/>
                    <a:pt x="391" y="121"/>
                    <a:pt x="391" y="121"/>
                  </a:cubicBezTo>
                  <a:cubicBezTo>
                    <a:pt x="376" y="103"/>
                    <a:pt x="357" y="87"/>
                    <a:pt x="335" y="76"/>
                  </a:cubicBezTo>
                  <a:cubicBezTo>
                    <a:pt x="347" y="34"/>
                    <a:pt x="347" y="34"/>
                    <a:pt x="347" y="34"/>
                  </a:cubicBezTo>
                  <a:cubicBezTo>
                    <a:pt x="349" y="27"/>
                    <a:pt x="345" y="17"/>
                    <a:pt x="337" y="15"/>
                  </a:cubicBezTo>
                  <a:cubicBezTo>
                    <a:pt x="293" y="2"/>
                    <a:pt x="293" y="2"/>
                    <a:pt x="293" y="2"/>
                  </a:cubicBezTo>
                  <a:cubicBezTo>
                    <a:pt x="285" y="0"/>
                    <a:pt x="276" y="4"/>
                    <a:pt x="273" y="12"/>
                  </a:cubicBezTo>
                  <a:cubicBezTo>
                    <a:pt x="262" y="54"/>
                    <a:pt x="262" y="54"/>
                    <a:pt x="262" y="54"/>
                  </a:cubicBezTo>
                  <a:cubicBezTo>
                    <a:pt x="237" y="52"/>
                    <a:pt x="212" y="54"/>
                    <a:pt x="189" y="61"/>
                  </a:cubicBezTo>
                  <a:cubicBezTo>
                    <a:pt x="169" y="24"/>
                    <a:pt x="169" y="24"/>
                    <a:pt x="169" y="24"/>
                  </a:cubicBezTo>
                  <a:cubicBezTo>
                    <a:pt x="165" y="16"/>
                    <a:pt x="156" y="13"/>
                    <a:pt x="148" y="17"/>
                  </a:cubicBezTo>
                  <a:cubicBezTo>
                    <a:pt x="108" y="39"/>
                    <a:pt x="108" y="39"/>
                    <a:pt x="108" y="39"/>
                  </a:cubicBezTo>
                  <a:cubicBezTo>
                    <a:pt x="100" y="43"/>
                    <a:pt x="97" y="53"/>
                    <a:pt x="101" y="60"/>
                  </a:cubicBezTo>
                  <a:cubicBezTo>
                    <a:pt x="121" y="97"/>
                    <a:pt x="121" y="97"/>
                    <a:pt x="121" y="97"/>
                  </a:cubicBezTo>
                  <a:cubicBezTo>
                    <a:pt x="104" y="113"/>
                    <a:pt x="88" y="132"/>
                    <a:pt x="76" y="154"/>
                  </a:cubicBezTo>
                  <a:cubicBezTo>
                    <a:pt x="35" y="141"/>
                    <a:pt x="35" y="141"/>
                    <a:pt x="35" y="141"/>
                  </a:cubicBezTo>
                  <a:cubicBezTo>
                    <a:pt x="26" y="139"/>
                    <a:pt x="18" y="144"/>
                    <a:pt x="16" y="152"/>
                  </a:cubicBezTo>
                  <a:cubicBezTo>
                    <a:pt x="3" y="196"/>
                    <a:pt x="3" y="196"/>
                    <a:pt x="3" y="196"/>
                  </a:cubicBezTo>
                  <a:cubicBezTo>
                    <a:pt x="0" y="205"/>
                    <a:pt x="5" y="213"/>
                    <a:pt x="13" y="215"/>
                  </a:cubicBezTo>
                  <a:cubicBezTo>
                    <a:pt x="55" y="228"/>
                    <a:pt x="55" y="228"/>
                    <a:pt x="55" y="228"/>
                  </a:cubicBezTo>
                  <a:cubicBezTo>
                    <a:pt x="51" y="253"/>
                    <a:pt x="55" y="276"/>
                    <a:pt x="62" y="299"/>
                  </a:cubicBezTo>
                  <a:cubicBezTo>
                    <a:pt x="23" y="320"/>
                    <a:pt x="23" y="320"/>
                    <a:pt x="23" y="320"/>
                  </a:cubicBezTo>
                  <a:cubicBezTo>
                    <a:pt x="16" y="324"/>
                    <a:pt x="13" y="334"/>
                    <a:pt x="17" y="341"/>
                  </a:cubicBezTo>
                  <a:cubicBezTo>
                    <a:pt x="39" y="382"/>
                    <a:pt x="39" y="382"/>
                    <a:pt x="39" y="382"/>
                  </a:cubicBezTo>
                  <a:cubicBezTo>
                    <a:pt x="43" y="389"/>
                    <a:pt x="52" y="392"/>
                    <a:pt x="60" y="388"/>
                  </a:cubicBezTo>
                  <a:cubicBezTo>
                    <a:pt x="98" y="367"/>
                    <a:pt x="98" y="367"/>
                    <a:pt x="98" y="367"/>
                  </a:cubicBezTo>
                  <a:cubicBezTo>
                    <a:pt x="114" y="386"/>
                    <a:pt x="133" y="401"/>
                    <a:pt x="155" y="413"/>
                  </a:cubicBezTo>
                  <a:cubicBezTo>
                    <a:pt x="142" y="455"/>
                    <a:pt x="142" y="455"/>
                    <a:pt x="142" y="455"/>
                  </a:cubicBezTo>
                  <a:cubicBezTo>
                    <a:pt x="140" y="463"/>
                    <a:pt x="144" y="471"/>
                    <a:pt x="152" y="473"/>
                  </a:cubicBezTo>
                  <a:cubicBezTo>
                    <a:pt x="196" y="487"/>
                    <a:pt x="196" y="487"/>
                    <a:pt x="196" y="487"/>
                  </a:cubicBezTo>
                  <a:cubicBezTo>
                    <a:pt x="204" y="489"/>
                    <a:pt x="214" y="485"/>
                    <a:pt x="216" y="476"/>
                  </a:cubicBezTo>
                  <a:cubicBezTo>
                    <a:pt x="228" y="435"/>
                    <a:pt x="228" y="435"/>
                    <a:pt x="228" y="435"/>
                  </a:cubicBezTo>
                  <a:cubicBezTo>
                    <a:pt x="252" y="437"/>
                    <a:pt x="277" y="435"/>
                    <a:pt x="300" y="427"/>
                  </a:cubicBezTo>
                  <a:cubicBezTo>
                    <a:pt x="321" y="465"/>
                    <a:pt x="321" y="465"/>
                    <a:pt x="321" y="465"/>
                  </a:cubicBezTo>
                  <a:cubicBezTo>
                    <a:pt x="324" y="472"/>
                    <a:pt x="334" y="475"/>
                    <a:pt x="342" y="471"/>
                  </a:cubicBezTo>
                  <a:cubicBezTo>
                    <a:pt x="383" y="449"/>
                    <a:pt x="383" y="449"/>
                    <a:pt x="383" y="449"/>
                  </a:cubicBezTo>
                  <a:cubicBezTo>
                    <a:pt x="390" y="445"/>
                    <a:pt x="392" y="436"/>
                    <a:pt x="388" y="428"/>
                  </a:cubicBezTo>
                  <a:cubicBezTo>
                    <a:pt x="368" y="391"/>
                    <a:pt x="368" y="391"/>
                    <a:pt x="368" y="391"/>
                  </a:cubicBezTo>
                  <a:cubicBezTo>
                    <a:pt x="386" y="375"/>
                    <a:pt x="401" y="357"/>
                    <a:pt x="414" y="335"/>
                  </a:cubicBezTo>
                  <a:cubicBezTo>
                    <a:pt x="454" y="347"/>
                    <a:pt x="454" y="347"/>
                    <a:pt x="454" y="347"/>
                  </a:cubicBezTo>
                  <a:cubicBezTo>
                    <a:pt x="463" y="349"/>
                    <a:pt x="471" y="344"/>
                    <a:pt x="474" y="337"/>
                  </a:cubicBezTo>
                  <a:cubicBezTo>
                    <a:pt x="487" y="292"/>
                    <a:pt x="487" y="292"/>
                    <a:pt x="487" y="292"/>
                  </a:cubicBezTo>
                  <a:cubicBezTo>
                    <a:pt x="490" y="284"/>
                    <a:pt x="485" y="275"/>
                    <a:pt x="476" y="273"/>
                  </a:cubicBezTo>
                  <a:close/>
                  <a:moveTo>
                    <a:pt x="217" y="337"/>
                  </a:moveTo>
                  <a:lnTo>
                    <a:pt x="217" y="337"/>
                  </a:lnTo>
                  <a:cubicBezTo>
                    <a:pt x="166" y="321"/>
                    <a:pt x="137" y="268"/>
                    <a:pt x="152" y="217"/>
                  </a:cubicBezTo>
                  <a:cubicBezTo>
                    <a:pt x="167" y="165"/>
                    <a:pt x="221" y="136"/>
                    <a:pt x="272" y="152"/>
                  </a:cubicBezTo>
                  <a:cubicBezTo>
                    <a:pt x="323" y="167"/>
                    <a:pt x="352" y="220"/>
                    <a:pt x="338" y="272"/>
                  </a:cubicBezTo>
                  <a:cubicBezTo>
                    <a:pt x="322" y="323"/>
                    <a:pt x="268" y="353"/>
                    <a:pt x="217" y="337"/>
                  </a:cubicBezTo>
                  <a:close/>
                </a:path>
              </a:pathLst>
            </a:custGeom>
            <a:solidFill>
              <a:srgbClr val="0078EF"/>
            </a:solidFill>
            <a:ln>
              <a:noFill/>
            </a:ln>
            <a:effectLst/>
          </p:spPr>
          <p:txBody>
            <a:bodyPr wrap="none" anchor="ctr"/>
            <a:lstStyle/>
            <a:p>
              <a:endParaRPr lang="en-US" sz="1800"/>
            </a:p>
          </p:txBody>
        </p:sp>
        <p:sp>
          <p:nvSpPr>
            <p:cNvPr id="35" name="Freeform 46">
              <a:extLst>
                <a:ext uri="{FF2B5EF4-FFF2-40B4-BE49-F238E27FC236}">
                  <a16:creationId xmlns:a16="http://schemas.microsoft.com/office/drawing/2014/main" id="{4D58187F-C6C6-DF4F-9B53-ED97AD148962}"/>
                </a:ext>
              </a:extLst>
            </p:cNvPr>
            <p:cNvSpPr>
              <a:spLocks noChangeArrowheads="1"/>
            </p:cNvSpPr>
            <p:nvPr/>
          </p:nvSpPr>
          <p:spPr bwMode="auto">
            <a:xfrm>
              <a:off x="3252892" y="5050918"/>
              <a:ext cx="148214" cy="148214"/>
            </a:xfrm>
            <a:custGeom>
              <a:avLst/>
              <a:gdLst>
                <a:gd name="T0" fmla="*/ 350 w 351"/>
                <a:gd name="T1" fmla="*/ 157 h 352"/>
                <a:gd name="T2" fmla="*/ 350 w 351"/>
                <a:gd name="T3" fmla="*/ 157 h 352"/>
                <a:gd name="T4" fmla="*/ 338 w 351"/>
                <a:gd name="T5" fmla="*/ 147 h 352"/>
                <a:gd name="T6" fmla="*/ 308 w 351"/>
                <a:gd name="T7" fmla="*/ 147 h 352"/>
                <a:gd name="T8" fmla="*/ 287 w 351"/>
                <a:gd name="T9" fmla="*/ 99 h 352"/>
                <a:gd name="T10" fmla="*/ 309 w 351"/>
                <a:gd name="T11" fmla="*/ 77 h 352"/>
                <a:gd name="T12" fmla="*/ 309 w 351"/>
                <a:gd name="T13" fmla="*/ 62 h 352"/>
                <a:gd name="T14" fmla="*/ 285 w 351"/>
                <a:gd name="T15" fmla="*/ 40 h 352"/>
                <a:gd name="T16" fmla="*/ 270 w 351"/>
                <a:gd name="T17" fmla="*/ 40 h 352"/>
                <a:gd name="T18" fmla="*/ 249 w 351"/>
                <a:gd name="T19" fmla="*/ 61 h 352"/>
                <a:gd name="T20" fmla="*/ 201 w 351"/>
                <a:gd name="T21" fmla="*/ 42 h 352"/>
                <a:gd name="T22" fmla="*/ 200 w 351"/>
                <a:gd name="T23" fmla="*/ 11 h 352"/>
                <a:gd name="T24" fmla="*/ 189 w 351"/>
                <a:gd name="T25" fmla="*/ 0 h 352"/>
                <a:gd name="T26" fmla="*/ 156 w 351"/>
                <a:gd name="T27" fmla="*/ 1 h 352"/>
                <a:gd name="T28" fmla="*/ 146 w 351"/>
                <a:gd name="T29" fmla="*/ 11 h 352"/>
                <a:gd name="T30" fmla="*/ 146 w 351"/>
                <a:gd name="T31" fmla="*/ 43 h 352"/>
                <a:gd name="T32" fmla="*/ 99 w 351"/>
                <a:gd name="T33" fmla="*/ 62 h 352"/>
                <a:gd name="T34" fmla="*/ 77 w 351"/>
                <a:gd name="T35" fmla="*/ 42 h 352"/>
                <a:gd name="T36" fmla="*/ 61 w 351"/>
                <a:gd name="T37" fmla="*/ 42 h 352"/>
                <a:gd name="T38" fmla="*/ 39 w 351"/>
                <a:gd name="T39" fmla="*/ 64 h 352"/>
                <a:gd name="T40" fmla="*/ 39 w 351"/>
                <a:gd name="T41" fmla="*/ 80 h 352"/>
                <a:gd name="T42" fmla="*/ 60 w 351"/>
                <a:gd name="T43" fmla="*/ 102 h 352"/>
                <a:gd name="T44" fmla="*/ 42 w 351"/>
                <a:gd name="T45" fmla="*/ 150 h 352"/>
                <a:gd name="T46" fmla="*/ 10 w 351"/>
                <a:gd name="T47" fmla="*/ 150 h 352"/>
                <a:gd name="T48" fmla="*/ 0 w 351"/>
                <a:gd name="T49" fmla="*/ 161 h 352"/>
                <a:gd name="T50" fmla="*/ 0 w 351"/>
                <a:gd name="T51" fmla="*/ 194 h 352"/>
                <a:gd name="T52" fmla="*/ 11 w 351"/>
                <a:gd name="T53" fmla="*/ 204 h 352"/>
                <a:gd name="T54" fmla="*/ 42 w 351"/>
                <a:gd name="T55" fmla="*/ 204 h 352"/>
                <a:gd name="T56" fmla="*/ 62 w 351"/>
                <a:gd name="T57" fmla="*/ 252 h 352"/>
                <a:gd name="T58" fmla="*/ 41 w 351"/>
                <a:gd name="T59" fmla="*/ 274 h 352"/>
                <a:gd name="T60" fmla="*/ 41 w 351"/>
                <a:gd name="T61" fmla="*/ 289 h 352"/>
                <a:gd name="T62" fmla="*/ 65 w 351"/>
                <a:gd name="T63" fmla="*/ 312 h 352"/>
                <a:gd name="T64" fmla="*/ 79 w 351"/>
                <a:gd name="T65" fmla="*/ 311 h 352"/>
                <a:gd name="T66" fmla="*/ 101 w 351"/>
                <a:gd name="T67" fmla="*/ 289 h 352"/>
                <a:gd name="T68" fmla="*/ 149 w 351"/>
                <a:gd name="T69" fmla="*/ 309 h 352"/>
                <a:gd name="T70" fmla="*/ 149 w 351"/>
                <a:gd name="T71" fmla="*/ 339 h 352"/>
                <a:gd name="T72" fmla="*/ 160 w 351"/>
                <a:gd name="T73" fmla="*/ 351 h 352"/>
                <a:gd name="T74" fmla="*/ 193 w 351"/>
                <a:gd name="T75" fmla="*/ 350 h 352"/>
                <a:gd name="T76" fmla="*/ 204 w 351"/>
                <a:gd name="T77" fmla="*/ 339 h 352"/>
                <a:gd name="T78" fmla="*/ 203 w 351"/>
                <a:gd name="T79" fmla="*/ 308 h 352"/>
                <a:gd name="T80" fmla="*/ 251 w 351"/>
                <a:gd name="T81" fmla="*/ 288 h 352"/>
                <a:gd name="T82" fmla="*/ 273 w 351"/>
                <a:gd name="T83" fmla="*/ 309 h 352"/>
                <a:gd name="T84" fmla="*/ 288 w 351"/>
                <a:gd name="T85" fmla="*/ 309 h 352"/>
                <a:gd name="T86" fmla="*/ 311 w 351"/>
                <a:gd name="T87" fmla="*/ 286 h 352"/>
                <a:gd name="T88" fmla="*/ 311 w 351"/>
                <a:gd name="T89" fmla="*/ 271 h 352"/>
                <a:gd name="T90" fmla="*/ 289 w 351"/>
                <a:gd name="T91" fmla="*/ 249 h 352"/>
                <a:gd name="T92" fmla="*/ 308 w 351"/>
                <a:gd name="T93" fmla="*/ 201 h 352"/>
                <a:gd name="T94" fmla="*/ 339 w 351"/>
                <a:gd name="T95" fmla="*/ 201 h 352"/>
                <a:gd name="T96" fmla="*/ 350 w 351"/>
                <a:gd name="T97" fmla="*/ 190 h 352"/>
                <a:gd name="T98" fmla="*/ 350 w 351"/>
                <a:gd name="T99" fmla="*/ 157 h 352"/>
                <a:gd name="T100" fmla="*/ 175 w 351"/>
                <a:gd name="T101" fmla="*/ 215 h 352"/>
                <a:gd name="T102" fmla="*/ 175 w 351"/>
                <a:gd name="T103" fmla="*/ 215 h 352"/>
                <a:gd name="T104" fmla="*/ 134 w 351"/>
                <a:gd name="T105" fmla="*/ 176 h 352"/>
                <a:gd name="T106" fmla="*/ 174 w 351"/>
                <a:gd name="T107" fmla="*/ 135 h 352"/>
                <a:gd name="T108" fmla="*/ 215 w 351"/>
                <a:gd name="T109" fmla="*/ 175 h 352"/>
                <a:gd name="T110" fmla="*/ 175 w 351"/>
                <a:gd name="T111" fmla="*/ 21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52">
                  <a:moveTo>
                    <a:pt x="350" y="157"/>
                  </a:moveTo>
                  <a:lnTo>
                    <a:pt x="350" y="157"/>
                  </a:lnTo>
                  <a:cubicBezTo>
                    <a:pt x="350" y="151"/>
                    <a:pt x="345" y="147"/>
                    <a:pt x="338" y="147"/>
                  </a:cubicBezTo>
                  <a:cubicBezTo>
                    <a:pt x="308" y="147"/>
                    <a:pt x="308" y="147"/>
                    <a:pt x="308" y="147"/>
                  </a:cubicBezTo>
                  <a:cubicBezTo>
                    <a:pt x="304" y="129"/>
                    <a:pt x="297" y="113"/>
                    <a:pt x="287" y="99"/>
                  </a:cubicBezTo>
                  <a:cubicBezTo>
                    <a:pt x="309" y="77"/>
                    <a:pt x="309" y="77"/>
                    <a:pt x="309" y="77"/>
                  </a:cubicBezTo>
                  <a:cubicBezTo>
                    <a:pt x="313" y="73"/>
                    <a:pt x="313" y="67"/>
                    <a:pt x="309" y="62"/>
                  </a:cubicBezTo>
                  <a:cubicBezTo>
                    <a:pt x="285" y="40"/>
                    <a:pt x="285" y="40"/>
                    <a:pt x="285" y="40"/>
                  </a:cubicBezTo>
                  <a:cubicBezTo>
                    <a:pt x="281" y="34"/>
                    <a:pt x="274" y="35"/>
                    <a:pt x="270" y="40"/>
                  </a:cubicBezTo>
                  <a:cubicBezTo>
                    <a:pt x="249" y="61"/>
                    <a:pt x="249" y="61"/>
                    <a:pt x="249" y="61"/>
                  </a:cubicBezTo>
                  <a:cubicBezTo>
                    <a:pt x="234" y="52"/>
                    <a:pt x="218" y="45"/>
                    <a:pt x="201" y="42"/>
                  </a:cubicBezTo>
                  <a:cubicBezTo>
                    <a:pt x="200" y="11"/>
                    <a:pt x="200" y="11"/>
                    <a:pt x="200" y="11"/>
                  </a:cubicBezTo>
                  <a:cubicBezTo>
                    <a:pt x="200" y="5"/>
                    <a:pt x="196" y="0"/>
                    <a:pt x="189" y="0"/>
                  </a:cubicBezTo>
                  <a:cubicBezTo>
                    <a:pt x="156" y="1"/>
                    <a:pt x="156" y="1"/>
                    <a:pt x="156" y="1"/>
                  </a:cubicBezTo>
                  <a:cubicBezTo>
                    <a:pt x="151" y="1"/>
                    <a:pt x="146" y="6"/>
                    <a:pt x="146" y="11"/>
                  </a:cubicBezTo>
                  <a:cubicBezTo>
                    <a:pt x="146" y="43"/>
                    <a:pt x="146" y="43"/>
                    <a:pt x="146" y="43"/>
                  </a:cubicBezTo>
                  <a:cubicBezTo>
                    <a:pt x="129" y="46"/>
                    <a:pt x="112" y="53"/>
                    <a:pt x="99" y="62"/>
                  </a:cubicBezTo>
                  <a:cubicBezTo>
                    <a:pt x="77" y="42"/>
                    <a:pt x="77" y="42"/>
                    <a:pt x="77" y="42"/>
                  </a:cubicBezTo>
                  <a:cubicBezTo>
                    <a:pt x="73" y="37"/>
                    <a:pt x="66" y="37"/>
                    <a:pt x="61" y="42"/>
                  </a:cubicBezTo>
                  <a:cubicBezTo>
                    <a:pt x="39" y="64"/>
                    <a:pt x="39" y="64"/>
                    <a:pt x="39" y="64"/>
                  </a:cubicBezTo>
                  <a:cubicBezTo>
                    <a:pt x="34" y="69"/>
                    <a:pt x="34" y="76"/>
                    <a:pt x="39" y="80"/>
                  </a:cubicBezTo>
                  <a:cubicBezTo>
                    <a:pt x="60" y="102"/>
                    <a:pt x="60" y="102"/>
                    <a:pt x="60" y="102"/>
                  </a:cubicBezTo>
                  <a:cubicBezTo>
                    <a:pt x="51" y="117"/>
                    <a:pt x="45" y="132"/>
                    <a:pt x="42" y="150"/>
                  </a:cubicBezTo>
                  <a:cubicBezTo>
                    <a:pt x="10" y="150"/>
                    <a:pt x="10" y="150"/>
                    <a:pt x="10" y="150"/>
                  </a:cubicBezTo>
                  <a:cubicBezTo>
                    <a:pt x="4" y="150"/>
                    <a:pt x="0" y="155"/>
                    <a:pt x="0" y="161"/>
                  </a:cubicBezTo>
                  <a:cubicBezTo>
                    <a:pt x="0" y="194"/>
                    <a:pt x="0" y="194"/>
                    <a:pt x="0" y="194"/>
                  </a:cubicBezTo>
                  <a:cubicBezTo>
                    <a:pt x="0" y="200"/>
                    <a:pt x="5" y="205"/>
                    <a:pt x="11" y="204"/>
                  </a:cubicBezTo>
                  <a:cubicBezTo>
                    <a:pt x="42" y="204"/>
                    <a:pt x="42" y="204"/>
                    <a:pt x="42" y="204"/>
                  </a:cubicBezTo>
                  <a:cubicBezTo>
                    <a:pt x="46" y="222"/>
                    <a:pt x="52" y="237"/>
                    <a:pt x="62" y="252"/>
                  </a:cubicBezTo>
                  <a:cubicBezTo>
                    <a:pt x="41" y="274"/>
                    <a:pt x="41" y="274"/>
                    <a:pt x="41" y="274"/>
                  </a:cubicBezTo>
                  <a:cubicBezTo>
                    <a:pt x="36" y="278"/>
                    <a:pt x="36" y="285"/>
                    <a:pt x="41" y="289"/>
                  </a:cubicBezTo>
                  <a:cubicBezTo>
                    <a:pt x="65" y="312"/>
                    <a:pt x="65" y="312"/>
                    <a:pt x="65" y="312"/>
                  </a:cubicBezTo>
                  <a:cubicBezTo>
                    <a:pt x="69" y="316"/>
                    <a:pt x="75" y="316"/>
                    <a:pt x="79" y="311"/>
                  </a:cubicBezTo>
                  <a:cubicBezTo>
                    <a:pt x="101" y="289"/>
                    <a:pt x="101" y="289"/>
                    <a:pt x="101" y="289"/>
                  </a:cubicBezTo>
                  <a:cubicBezTo>
                    <a:pt x="116" y="299"/>
                    <a:pt x="131" y="306"/>
                    <a:pt x="149" y="309"/>
                  </a:cubicBezTo>
                  <a:cubicBezTo>
                    <a:pt x="149" y="339"/>
                    <a:pt x="149" y="339"/>
                    <a:pt x="149" y="339"/>
                  </a:cubicBezTo>
                  <a:cubicBezTo>
                    <a:pt x="149" y="346"/>
                    <a:pt x="154" y="351"/>
                    <a:pt x="160" y="351"/>
                  </a:cubicBezTo>
                  <a:cubicBezTo>
                    <a:pt x="193" y="350"/>
                    <a:pt x="193" y="350"/>
                    <a:pt x="193" y="350"/>
                  </a:cubicBezTo>
                  <a:cubicBezTo>
                    <a:pt x="199" y="350"/>
                    <a:pt x="204" y="345"/>
                    <a:pt x="204" y="339"/>
                  </a:cubicBezTo>
                  <a:cubicBezTo>
                    <a:pt x="203" y="308"/>
                    <a:pt x="203" y="308"/>
                    <a:pt x="203" y="308"/>
                  </a:cubicBezTo>
                  <a:cubicBezTo>
                    <a:pt x="221" y="305"/>
                    <a:pt x="236" y="298"/>
                    <a:pt x="251" y="288"/>
                  </a:cubicBezTo>
                  <a:cubicBezTo>
                    <a:pt x="273" y="309"/>
                    <a:pt x="273" y="309"/>
                    <a:pt x="273" y="309"/>
                  </a:cubicBezTo>
                  <a:cubicBezTo>
                    <a:pt x="277" y="314"/>
                    <a:pt x="284" y="313"/>
                    <a:pt x="288" y="309"/>
                  </a:cubicBezTo>
                  <a:cubicBezTo>
                    <a:pt x="311" y="286"/>
                    <a:pt x="311" y="286"/>
                    <a:pt x="311" y="286"/>
                  </a:cubicBezTo>
                  <a:cubicBezTo>
                    <a:pt x="315" y="282"/>
                    <a:pt x="315" y="275"/>
                    <a:pt x="311" y="271"/>
                  </a:cubicBezTo>
                  <a:cubicBezTo>
                    <a:pt x="289" y="249"/>
                    <a:pt x="289" y="249"/>
                    <a:pt x="289" y="249"/>
                  </a:cubicBezTo>
                  <a:cubicBezTo>
                    <a:pt x="299" y="235"/>
                    <a:pt x="305" y="219"/>
                    <a:pt x="308" y="201"/>
                  </a:cubicBezTo>
                  <a:cubicBezTo>
                    <a:pt x="339" y="201"/>
                    <a:pt x="339" y="201"/>
                    <a:pt x="339" y="201"/>
                  </a:cubicBezTo>
                  <a:cubicBezTo>
                    <a:pt x="345" y="201"/>
                    <a:pt x="350" y="196"/>
                    <a:pt x="350" y="190"/>
                  </a:cubicBezTo>
                  <a:lnTo>
                    <a:pt x="350" y="157"/>
                  </a:lnTo>
                  <a:close/>
                  <a:moveTo>
                    <a:pt x="175" y="215"/>
                  </a:moveTo>
                  <a:lnTo>
                    <a:pt x="175" y="215"/>
                  </a:lnTo>
                  <a:cubicBezTo>
                    <a:pt x="153" y="216"/>
                    <a:pt x="134" y="198"/>
                    <a:pt x="134" y="176"/>
                  </a:cubicBezTo>
                  <a:cubicBezTo>
                    <a:pt x="134" y="154"/>
                    <a:pt x="152" y="135"/>
                    <a:pt x="174" y="135"/>
                  </a:cubicBezTo>
                  <a:cubicBezTo>
                    <a:pt x="197" y="134"/>
                    <a:pt x="214" y="153"/>
                    <a:pt x="215" y="175"/>
                  </a:cubicBezTo>
                  <a:cubicBezTo>
                    <a:pt x="215" y="198"/>
                    <a:pt x="198" y="215"/>
                    <a:pt x="175" y="215"/>
                  </a:cubicBezTo>
                  <a:close/>
                </a:path>
              </a:pathLst>
            </a:custGeom>
            <a:solidFill>
              <a:srgbClr val="0078EF"/>
            </a:solidFill>
            <a:ln>
              <a:noFill/>
            </a:ln>
            <a:effectLst/>
          </p:spPr>
          <p:txBody>
            <a:bodyPr wrap="none" anchor="ctr"/>
            <a:lstStyle/>
            <a:p>
              <a:endParaRPr lang="en-US" sz="1800"/>
            </a:p>
          </p:txBody>
        </p:sp>
      </p:grpSp>
      <p:sp>
        <p:nvSpPr>
          <p:cNvPr id="36" name="Freeform 2897">
            <a:extLst>
              <a:ext uri="{FF2B5EF4-FFF2-40B4-BE49-F238E27FC236}">
                <a16:creationId xmlns:a16="http://schemas.microsoft.com/office/drawing/2014/main" id="{7A516459-3371-2A40-AC45-DC7CC7E7E32D}"/>
              </a:ext>
            </a:extLst>
          </p:cNvPr>
          <p:cNvSpPr>
            <a:spLocks noChangeArrowheads="1"/>
          </p:cNvSpPr>
          <p:nvPr/>
        </p:nvSpPr>
        <p:spPr bwMode="auto">
          <a:xfrm>
            <a:off x="2017177" y="5032872"/>
            <a:ext cx="1751396" cy="1988612"/>
          </a:xfrm>
          <a:custGeom>
            <a:avLst/>
            <a:gdLst>
              <a:gd name="T0" fmla="*/ 27756 w 489"/>
              <a:gd name="T1" fmla="*/ 150639 h 590"/>
              <a:gd name="T2" fmla="*/ 27756 w 489"/>
              <a:gd name="T3" fmla="*/ 150639 h 590"/>
              <a:gd name="T4" fmla="*/ 49204 w 489"/>
              <a:gd name="T5" fmla="*/ 19356 h 590"/>
              <a:gd name="T6" fmla="*/ 99670 w 489"/>
              <a:gd name="T7" fmla="*/ 0 h 590"/>
              <a:gd name="T8" fmla="*/ 162752 w 489"/>
              <a:gd name="T9" fmla="*/ 21880 h 590"/>
              <a:gd name="T10" fmla="*/ 185882 w 489"/>
              <a:gd name="T11" fmla="*/ 133387 h 590"/>
              <a:gd name="T12" fmla="*/ 188406 w 489"/>
              <a:gd name="T13" fmla="*/ 193137 h 590"/>
              <a:gd name="T14" fmla="*/ 153500 w 489"/>
              <a:gd name="T15" fmla="*/ 183038 h 590"/>
              <a:gd name="T16" fmla="*/ 132893 w 489"/>
              <a:gd name="T17" fmla="*/ 183038 h 590"/>
              <a:gd name="T18" fmla="*/ 132893 w 489"/>
              <a:gd name="T19" fmla="*/ 166207 h 590"/>
              <a:gd name="T20" fmla="*/ 157706 w 489"/>
              <a:gd name="T21" fmla="*/ 112768 h 590"/>
              <a:gd name="T22" fmla="*/ 133734 w 489"/>
              <a:gd name="T23" fmla="*/ 43340 h 590"/>
              <a:gd name="T24" fmla="*/ 131211 w 489"/>
              <a:gd name="T25" fmla="*/ 38712 h 590"/>
              <a:gd name="T26" fmla="*/ 128267 w 489"/>
              <a:gd name="T27" fmla="*/ 36187 h 590"/>
              <a:gd name="T28" fmla="*/ 124482 w 489"/>
              <a:gd name="T29" fmla="*/ 37449 h 590"/>
              <a:gd name="T30" fmla="*/ 100932 w 489"/>
              <a:gd name="T31" fmla="*/ 45444 h 590"/>
              <a:gd name="T32" fmla="*/ 45419 w 489"/>
              <a:gd name="T33" fmla="*/ 114872 h 590"/>
              <a:gd name="T34" fmla="*/ 45419 w 489"/>
              <a:gd name="T35" fmla="*/ 115293 h 590"/>
              <a:gd name="T36" fmla="*/ 74858 w 489"/>
              <a:gd name="T37" fmla="*/ 168732 h 590"/>
              <a:gd name="T38" fmla="*/ 74858 w 489"/>
              <a:gd name="T39" fmla="*/ 183038 h 590"/>
              <a:gd name="T40" fmla="*/ 49204 w 489"/>
              <a:gd name="T41" fmla="*/ 183038 h 590"/>
              <a:gd name="T42" fmla="*/ 28597 w 489"/>
              <a:gd name="T43" fmla="*/ 186405 h 590"/>
              <a:gd name="T44" fmla="*/ 27756 w 489"/>
              <a:gd name="T45" fmla="*/ 150639 h 590"/>
              <a:gd name="T46" fmla="*/ 149295 w 489"/>
              <a:gd name="T47" fmla="*/ 113189 h 590"/>
              <a:gd name="T48" fmla="*/ 149295 w 489"/>
              <a:gd name="T49" fmla="*/ 113189 h 590"/>
              <a:gd name="T50" fmla="*/ 127006 w 489"/>
              <a:gd name="T51" fmla="*/ 47127 h 590"/>
              <a:gd name="T52" fmla="*/ 126585 w 489"/>
              <a:gd name="T53" fmla="*/ 46706 h 590"/>
              <a:gd name="T54" fmla="*/ 102193 w 489"/>
              <a:gd name="T55" fmla="*/ 53860 h 590"/>
              <a:gd name="T56" fmla="*/ 53830 w 489"/>
              <a:gd name="T57" fmla="*/ 111927 h 590"/>
              <a:gd name="T58" fmla="*/ 53830 w 489"/>
              <a:gd name="T59" fmla="*/ 113189 h 590"/>
              <a:gd name="T60" fmla="*/ 81586 w 489"/>
              <a:gd name="T61" fmla="*/ 164103 h 590"/>
              <a:gd name="T62" fmla="*/ 81586 w 489"/>
              <a:gd name="T63" fmla="*/ 164103 h 590"/>
              <a:gd name="T64" fmla="*/ 100090 w 489"/>
              <a:gd name="T65" fmla="*/ 171677 h 590"/>
              <a:gd name="T66" fmla="*/ 149295 w 489"/>
              <a:gd name="T67" fmla="*/ 113189 h 590"/>
              <a:gd name="T68" fmla="*/ 153500 w 489"/>
              <a:gd name="T69" fmla="*/ 191033 h 590"/>
              <a:gd name="T70" fmla="*/ 153500 w 489"/>
              <a:gd name="T71" fmla="*/ 191033 h 590"/>
              <a:gd name="T72" fmla="*/ 132893 w 489"/>
              <a:gd name="T73" fmla="*/ 191033 h 590"/>
              <a:gd name="T74" fmla="*/ 132893 w 489"/>
              <a:gd name="T75" fmla="*/ 195662 h 590"/>
              <a:gd name="T76" fmla="*/ 132473 w 489"/>
              <a:gd name="T77" fmla="*/ 197345 h 590"/>
              <a:gd name="T78" fmla="*/ 104716 w 489"/>
              <a:gd name="T79" fmla="*/ 207444 h 590"/>
              <a:gd name="T80" fmla="*/ 75278 w 489"/>
              <a:gd name="T81" fmla="*/ 197766 h 590"/>
              <a:gd name="T82" fmla="*/ 74858 w 489"/>
              <a:gd name="T83" fmla="*/ 195662 h 590"/>
              <a:gd name="T84" fmla="*/ 74858 w 489"/>
              <a:gd name="T85" fmla="*/ 191033 h 590"/>
              <a:gd name="T86" fmla="*/ 49204 w 489"/>
              <a:gd name="T87" fmla="*/ 191033 h 590"/>
              <a:gd name="T88" fmla="*/ 0 w 489"/>
              <a:gd name="T89" fmla="*/ 243210 h 590"/>
              <a:gd name="T90" fmla="*/ 4205 w 489"/>
              <a:gd name="T91" fmla="*/ 247838 h 590"/>
              <a:gd name="T92" fmla="*/ 201443 w 489"/>
              <a:gd name="T93" fmla="*/ 247838 h 590"/>
              <a:gd name="T94" fmla="*/ 205227 w 489"/>
              <a:gd name="T95" fmla="*/ 243210 h 590"/>
              <a:gd name="T96" fmla="*/ 153500 w 489"/>
              <a:gd name="T97" fmla="*/ 191033 h 590"/>
              <a:gd name="T98" fmla="*/ 83269 w 489"/>
              <a:gd name="T99" fmla="*/ 174623 h 590"/>
              <a:gd name="T100" fmla="*/ 83269 w 489"/>
              <a:gd name="T101" fmla="*/ 174623 h 590"/>
              <a:gd name="T102" fmla="*/ 83269 w 489"/>
              <a:gd name="T103" fmla="*/ 193979 h 590"/>
              <a:gd name="T104" fmla="*/ 104716 w 489"/>
              <a:gd name="T105" fmla="*/ 199028 h 590"/>
              <a:gd name="T106" fmla="*/ 124482 w 489"/>
              <a:gd name="T107" fmla="*/ 193979 h 590"/>
              <a:gd name="T108" fmla="*/ 124482 w 489"/>
              <a:gd name="T109" fmla="*/ 172519 h 590"/>
              <a:gd name="T110" fmla="*/ 100090 w 489"/>
              <a:gd name="T111" fmla="*/ 179672 h 590"/>
              <a:gd name="T112" fmla="*/ 83269 w 489"/>
              <a:gd name="T113" fmla="*/ 174623 h 5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89" h="590">
                <a:moveTo>
                  <a:pt x="66" y="358"/>
                </a:moveTo>
                <a:lnTo>
                  <a:pt x="66" y="358"/>
                </a:lnTo>
                <a:cubicBezTo>
                  <a:pt x="59" y="257"/>
                  <a:pt x="50" y="118"/>
                  <a:pt x="117" y="46"/>
                </a:cubicBezTo>
                <a:cubicBezTo>
                  <a:pt x="145" y="15"/>
                  <a:pt x="186" y="0"/>
                  <a:pt x="237" y="0"/>
                </a:cubicBezTo>
                <a:cubicBezTo>
                  <a:pt x="305" y="0"/>
                  <a:pt x="354" y="17"/>
                  <a:pt x="387" y="52"/>
                </a:cubicBezTo>
                <a:cubicBezTo>
                  <a:pt x="447" y="114"/>
                  <a:pt x="444" y="222"/>
                  <a:pt x="442" y="317"/>
                </a:cubicBezTo>
                <a:cubicBezTo>
                  <a:pt x="440" y="370"/>
                  <a:pt x="439" y="421"/>
                  <a:pt x="448" y="459"/>
                </a:cubicBezTo>
                <a:cubicBezTo>
                  <a:pt x="426" y="443"/>
                  <a:pt x="397" y="435"/>
                  <a:pt x="365" y="435"/>
                </a:cubicBezTo>
                <a:cubicBezTo>
                  <a:pt x="316" y="435"/>
                  <a:pt x="316" y="435"/>
                  <a:pt x="316" y="435"/>
                </a:cubicBezTo>
                <a:cubicBezTo>
                  <a:pt x="316" y="395"/>
                  <a:pt x="316" y="395"/>
                  <a:pt x="316" y="395"/>
                </a:cubicBezTo>
                <a:cubicBezTo>
                  <a:pt x="352" y="363"/>
                  <a:pt x="375" y="313"/>
                  <a:pt x="375" y="268"/>
                </a:cubicBezTo>
                <a:cubicBezTo>
                  <a:pt x="369" y="191"/>
                  <a:pt x="335" y="132"/>
                  <a:pt x="318" y="103"/>
                </a:cubicBezTo>
                <a:cubicBezTo>
                  <a:pt x="316" y="97"/>
                  <a:pt x="314" y="94"/>
                  <a:pt x="312" y="92"/>
                </a:cubicBezTo>
                <a:cubicBezTo>
                  <a:pt x="311" y="89"/>
                  <a:pt x="308" y="87"/>
                  <a:pt x="305" y="86"/>
                </a:cubicBezTo>
                <a:cubicBezTo>
                  <a:pt x="302" y="86"/>
                  <a:pt x="299" y="87"/>
                  <a:pt x="296" y="89"/>
                </a:cubicBezTo>
                <a:cubicBezTo>
                  <a:pt x="286" y="101"/>
                  <a:pt x="265" y="104"/>
                  <a:pt x="240" y="108"/>
                </a:cubicBezTo>
                <a:cubicBezTo>
                  <a:pt x="181" y="116"/>
                  <a:pt x="101" y="129"/>
                  <a:pt x="108" y="273"/>
                </a:cubicBezTo>
                <a:cubicBezTo>
                  <a:pt x="108" y="273"/>
                  <a:pt x="108" y="273"/>
                  <a:pt x="108" y="274"/>
                </a:cubicBezTo>
                <a:cubicBezTo>
                  <a:pt x="110" y="317"/>
                  <a:pt x="140" y="370"/>
                  <a:pt x="178" y="401"/>
                </a:cubicBezTo>
                <a:cubicBezTo>
                  <a:pt x="178" y="435"/>
                  <a:pt x="178" y="435"/>
                  <a:pt x="178" y="435"/>
                </a:cubicBezTo>
                <a:cubicBezTo>
                  <a:pt x="117" y="435"/>
                  <a:pt x="117" y="435"/>
                  <a:pt x="117" y="435"/>
                </a:cubicBezTo>
                <a:cubicBezTo>
                  <a:pt x="100" y="435"/>
                  <a:pt x="84" y="438"/>
                  <a:pt x="68" y="443"/>
                </a:cubicBezTo>
                <a:cubicBezTo>
                  <a:pt x="71" y="421"/>
                  <a:pt x="68" y="387"/>
                  <a:pt x="66" y="358"/>
                </a:cubicBezTo>
                <a:close/>
                <a:moveTo>
                  <a:pt x="355" y="269"/>
                </a:moveTo>
                <a:lnTo>
                  <a:pt x="355" y="269"/>
                </a:lnTo>
                <a:cubicBezTo>
                  <a:pt x="350" y="197"/>
                  <a:pt x="317" y="140"/>
                  <a:pt x="302" y="112"/>
                </a:cubicBezTo>
                <a:cubicBezTo>
                  <a:pt x="301" y="112"/>
                  <a:pt x="301" y="112"/>
                  <a:pt x="301" y="111"/>
                </a:cubicBezTo>
                <a:cubicBezTo>
                  <a:pt x="286" y="121"/>
                  <a:pt x="265" y="124"/>
                  <a:pt x="243" y="128"/>
                </a:cubicBezTo>
                <a:cubicBezTo>
                  <a:pt x="184" y="136"/>
                  <a:pt x="124" y="145"/>
                  <a:pt x="128" y="266"/>
                </a:cubicBezTo>
                <a:cubicBezTo>
                  <a:pt x="128" y="267"/>
                  <a:pt x="128" y="268"/>
                  <a:pt x="128" y="269"/>
                </a:cubicBezTo>
                <a:cubicBezTo>
                  <a:pt x="128" y="309"/>
                  <a:pt x="158" y="363"/>
                  <a:pt x="194" y="390"/>
                </a:cubicBezTo>
                <a:cubicBezTo>
                  <a:pt x="209" y="400"/>
                  <a:pt x="224" y="408"/>
                  <a:pt x="238" y="408"/>
                </a:cubicBezTo>
                <a:cubicBezTo>
                  <a:pt x="302" y="408"/>
                  <a:pt x="355" y="332"/>
                  <a:pt x="355" y="269"/>
                </a:cubicBezTo>
                <a:close/>
                <a:moveTo>
                  <a:pt x="365" y="454"/>
                </a:moveTo>
                <a:lnTo>
                  <a:pt x="365" y="454"/>
                </a:lnTo>
                <a:cubicBezTo>
                  <a:pt x="316" y="454"/>
                  <a:pt x="316" y="454"/>
                  <a:pt x="316" y="454"/>
                </a:cubicBezTo>
                <a:cubicBezTo>
                  <a:pt x="316" y="465"/>
                  <a:pt x="316" y="465"/>
                  <a:pt x="316" y="465"/>
                </a:cubicBezTo>
                <a:cubicBezTo>
                  <a:pt x="316" y="466"/>
                  <a:pt x="316" y="468"/>
                  <a:pt x="315" y="469"/>
                </a:cubicBezTo>
                <a:cubicBezTo>
                  <a:pt x="314" y="471"/>
                  <a:pt x="302" y="493"/>
                  <a:pt x="249" y="493"/>
                </a:cubicBezTo>
                <a:cubicBezTo>
                  <a:pt x="196" y="493"/>
                  <a:pt x="181" y="472"/>
                  <a:pt x="179" y="470"/>
                </a:cubicBezTo>
                <a:cubicBezTo>
                  <a:pt x="178" y="468"/>
                  <a:pt x="178" y="467"/>
                  <a:pt x="178" y="465"/>
                </a:cubicBezTo>
                <a:cubicBezTo>
                  <a:pt x="178" y="454"/>
                  <a:pt x="178" y="454"/>
                  <a:pt x="178" y="454"/>
                </a:cubicBezTo>
                <a:cubicBezTo>
                  <a:pt x="117" y="454"/>
                  <a:pt x="117" y="454"/>
                  <a:pt x="117" y="454"/>
                </a:cubicBezTo>
                <a:cubicBezTo>
                  <a:pt x="46" y="454"/>
                  <a:pt x="0" y="502"/>
                  <a:pt x="0" y="578"/>
                </a:cubicBezTo>
                <a:cubicBezTo>
                  <a:pt x="0" y="584"/>
                  <a:pt x="5" y="589"/>
                  <a:pt x="10" y="589"/>
                </a:cubicBezTo>
                <a:cubicBezTo>
                  <a:pt x="479" y="589"/>
                  <a:pt x="479" y="589"/>
                  <a:pt x="479" y="589"/>
                </a:cubicBezTo>
                <a:cubicBezTo>
                  <a:pt x="484" y="589"/>
                  <a:pt x="488" y="584"/>
                  <a:pt x="488" y="578"/>
                </a:cubicBezTo>
                <a:cubicBezTo>
                  <a:pt x="488" y="504"/>
                  <a:pt x="439" y="454"/>
                  <a:pt x="365" y="454"/>
                </a:cubicBezTo>
                <a:close/>
                <a:moveTo>
                  <a:pt x="198" y="415"/>
                </a:moveTo>
                <a:lnTo>
                  <a:pt x="198" y="415"/>
                </a:lnTo>
                <a:cubicBezTo>
                  <a:pt x="198" y="461"/>
                  <a:pt x="198" y="461"/>
                  <a:pt x="198" y="461"/>
                </a:cubicBezTo>
                <a:cubicBezTo>
                  <a:pt x="202" y="464"/>
                  <a:pt x="216" y="473"/>
                  <a:pt x="249" y="473"/>
                </a:cubicBezTo>
                <a:cubicBezTo>
                  <a:pt x="281" y="473"/>
                  <a:pt x="293" y="465"/>
                  <a:pt x="296" y="461"/>
                </a:cubicBezTo>
                <a:cubicBezTo>
                  <a:pt x="296" y="410"/>
                  <a:pt x="296" y="410"/>
                  <a:pt x="296" y="410"/>
                </a:cubicBezTo>
                <a:cubicBezTo>
                  <a:pt x="279" y="420"/>
                  <a:pt x="259" y="427"/>
                  <a:pt x="238" y="427"/>
                </a:cubicBezTo>
                <a:cubicBezTo>
                  <a:pt x="225" y="427"/>
                  <a:pt x="211" y="422"/>
                  <a:pt x="198" y="415"/>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cxnSp>
        <p:nvCxnSpPr>
          <p:cNvPr id="38" name="Straight Arrow Connector 37">
            <a:extLst>
              <a:ext uri="{FF2B5EF4-FFF2-40B4-BE49-F238E27FC236}">
                <a16:creationId xmlns:a16="http://schemas.microsoft.com/office/drawing/2014/main" id="{2D19B93F-8DFC-5246-BF91-49D1F2C66DBF}"/>
              </a:ext>
            </a:extLst>
          </p:cNvPr>
          <p:cNvCxnSpPr>
            <a:cxnSpLocks/>
          </p:cNvCxnSpPr>
          <p:nvPr/>
        </p:nvCxnSpPr>
        <p:spPr>
          <a:xfrm>
            <a:off x="7645182" y="5897990"/>
            <a:ext cx="5011614" cy="0"/>
          </a:xfrm>
          <a:prstGeom prst="straightConnector1">
            <a:avLst/>
          </a:prstGeom>
          <a:ln w="19050" cap="rnd">
            <a:solidFill>
              <a:schemeClr val="tx2"/>
            </a:solidFill>
            <a:roun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62C814-70DB-A843-98E7-9D2E3E901FAA}"/>
              </a:ext>
            </a:extLst>
          </p:cNvPr>
          <p:cNvSpPr txBox="1"/>
          <p:nvPr/>
        </p:nvSpPr>
        <p:spPr>
          <a:xfrm>
            <a:off x="8726708" y="5217776"/>
            <a:ext cx="2056938" cy="553974"/>
          </a:xfrm>
          <a:prstGeom prst="rect">
            <a:avLst/>
          </a:prstGeom>
        </p:spPr>
        <p:txBody>
          <a:bodyPr vert="horz" wrap="square" lIns="91416" tIns="45708" rIns="91416" bIns="45708" rtlCol="0" anchor="t" anchorCtr="0">
            <a:spAutoFit/>
          </a:bodyPr>
          <a:lstStyle/>
          <a:p>
            <a:r>
              <a:rPr lang="en-US" sz="3000" b="1">
                <a:ea typeface="Roboto Light" charset="0"/>
                <a:cs typeface="Roboto Light" charset="0"/>
              </a:rPr>
              <a:t>ODBC/JDBC</a:t>
            </a:r>
            <a:endParaRPr lang="en-US" sz="3000">
              <a:ea typeface="Roboto Light" charset="0"/>
              <a:cs typeface="Roboto Light" charset="0"/>
            </a:endParaRPr>
          </a:p>
        </p:txBody>
      </p:sp>
      <p:sp>
        <p:nvSpPr>
          <p:cNvPr id="61" name="Freeform 153">
            <a:extLst>
              <a:ext uri="{FF2B5EF4-FFF2-40B4-BE49-F238E27FC236}">
                <a16:creationId xmlns:a16="http://schemas.microsoft.com/office/drawing/2014/main" id="{5421A1F5-6B51-204F-B7A2-C20875D41A5C}"/>
              </a:ext>
            </a:extLst>
          </p:cNvPr>
          <p:cNvSpPr>
            <a:spLocks noChangeArrowheads="1"/>
          </p:cNvSpPr>
          <p:nvPr/>
        </p:nvSpPr>
        <p:spPr bwMode="auto">
          <a:xfrm>
            <a:off x="8522324" y="6547478"/>
            <a:ext cx="2341190" cy="1939392"/>
          </a:xfrm>
          <a:custGeom>
            <a:avLst/>
            <a:gdLst>
              <a:gd name="T0" fmla="*/ 52780 w 659"/>
              <a:gd name="T1" fmla="*/ 123630 h 608"/>
              <a:gd name="T2" fmla="*/ 52780 w 659"/>
              <a:gd name="T3" fmla="*/ 123630 h 608"/>
              <a:gd name="T4" fmla="*/ 52780 w 659"/>
              <a:gd name="T5" fmla="*/ 130358 h 608"/>
              <a:gd name="T6" fmla="*/ 29741 w 659"/>
              <a:gd name="T7" fmla="*/ 154748 h 608"/>
              <a:gd name="T8" fmla="*/ 26390 w 659"/>
              <a:gd name="T9" fmla="*/ 156009 h 608"/>
              <a:gd name="T10" fmla="*/ 25971 w 659"/>
              <a:gd name="T11" fmla="*/ 156009 h 608"/>
              <a:gd name="T12" fmla="*/ 22201 w 659"/>
              <a:gd name="T13" fmla="*/ 154327 h 608"/>
              <a:gd name="T14" fmla="*/ 1257 w 659"/>
              <a:gd name="T15" fmla="*/ 127835 h 608"/>
              <a:gd name="T16" fmla="*/ 2094 w 659"/>
              <a:gd name="T17" fmla="*/ 120686 h 608"/>
              <a:gd name="T18" fmla="*/ 9216 w 659"/>
              <a:gd name="T19" fmla="*/ 121527 h 608"/>
              <a:gd name="T20" fmla="*/ 21782 w 659"/>
              <a:gd name="T21" fmla="*/ 138348 h 608"/>
              <a:gd name="T22" fmla="*/ 169651 w 659"/>
              <a:gd name="T23" fmla="*/ 0 h 608"/>
              <a:gd name="T24" fmla="*/ 174259 w 659"/>
              <a:gd name="T25" fmla="*/ 4626 h 608"/>
              <a:gd name="T26" fmla="*/ 169651 w 659"/>
              <a:gd name="T27" fmla="*/ 9672 h 608"/>
              <a:gd name="T28" fmla="*/ 31417 w 659"/>
              <a:gd name="T29" fmla="*/ 139189 h 608"/>
              <a:gd name="T30" fmla="*/ 46078 w 659"/>
              <a:gd name="T31" fmla="*/ 123630 h 608"/>
              <a:gd name="T32" fmla="*/ 52780 w 659"/>
              <a:gd name="T33" fmla="*/ 123630 h 608"/>
              <a:gd name="T34" fmla="*/ 275630 w 659"/>
              <a:gd name="T35" fmla="*/ 148440 h 608"/>
              <a:gd name="T36" fmla="*/ 275630 w 659"/>
              <a:gd name="T37" fmla="*/ 148440 h 608"/>
              <a:gd name="T38" fmla="*/ 169651 w 659"/>
              <a:gd name="T39" fmla="*/ 255249 h 608"/>
              <a:gd name="T40" fmla="*/ 62834 w 659"/>
              <a:gd name="T41" fmla="*/ 148440 h 608"/>
              <a:gd name="T42" fmla="*/ 169651 w 659"/>
              <a:gd name="T43" fmla="*/ 41630 h 608"/>
              <a:gd name="T44" fmla="*/ 275630 w 659"/>
              <a:gd name="T45" fmla="*/ 148440 h 608"/>
              <a:gd name="T46" fmla="*/ 214472 w 659"/>
              <a:gd name="T47" fmla="*/ 97138 h 608"/>
              <a:gd name="T48" fmla="*/ 214472 w 659"/>
              <a:gd name="T49" fmla="*/ 97138 h 608"/>
              <a:gd name="T50" fmla="*/ 208189 w 659"/>
              <a:gd name="T51" fmla="*/ 97138 h 608"/>
              <a:gd name="T52" fmla="*/ 163786 w 659"/>
              <a:gd name="T53" fmla="*/ 141712 h 608"/>
              <a:gd name="T54" fmla="*/ 131113 w 659"/>
              <a:gd name="T55" fmla="*/ 109333 h 608"/>
              <a:gd name="T56" fmla="*/ 124411 w 659"/>
              <a:gd name="T57" fmla="*/ 109333 h 608"/>
              <a:gd name="T58" fmla="*/ 124411 w 659"/>
              <a:gd name="T59" fmla="*/ 115640 h 608"/>
              <a:gd name="T60" fmla="*/ 160016 w 659"/>
              <a:gd name="T61" fmla="*/ 151804 h 608"/>
              <a:gd name="T62" fmla="*/ 163786 w 659"/>
              <a:gd name="T63" fmla="*/ 153486 h 608"/>
              <a:gd name="T64" fmla="*/ 166719 w 659"/>
              <a:gd name="T65" fmla="*/ 151804 h 608"/>
              <a:gd name="T66" fmla="*/ 214472 w 659"/>
              <a:gd name="T67" fmla="*/ 103866 h 608"/>
              <a:gd name="T68" fmla="*/ 214472 w 659"/>
              <a:gd name="T69" fmla="*/ 97138 h 6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9" h="608">
                <a:moveTo>
                  <a:pt x="126" y="294"/>
                </a:moveTo>
                <a:lnTo>
                  <a:pt x="126" y="294"/>
                </a:lnTo>
                <a:cubicBezTo>
                  <a:pt x="131" y="298"/>
                  <a:pt x="131" y="306"/>
                  <a:pt x="126" y="310"/>
                </a:cubicBezTo>
                <a:cubicBezTo>
                  <a:pt x="71" y="368"/>
                  <a:pt x="71" y="368"/>
                  <a:pt x="71" y="368"/>
                </a:cubicBezTo>
                <a:cubicBezTo>
                  <a:pt x="69" y="370"/>
                  <a:pt x="65" y="371"/>
                  <a:pt x="63" y="371"/>
                </a:cubicBezTo>
                <a:cubicBezTo>
                  <a:pt x="62" y="371"/>
                  <a:pt x="62" y="371"/>
                  <a:pt x="62" y="371"/>
                </a:cubicBezTo>
                <a:cubicBezTo>
                  <a:pt x="59" y="371"/>
                  <a:pt x="55" y="370"/>
                  <a:pt x="53" y="367"/>
                </a:cubicBezTo>
                <a:cubicBezTo>
                  <a:pt x="3" y="304"/>
                  <a:pt x="3" y="304"/>
                  <a:pt x="3" y="304"/>
                </a:cubicBezTo>
                <a:cubicBezTo>
                  <a:pt x="0" y="298"/>
                  <a:pt x="0" y="290"/>
                  <a:pt x="5" y="287"/>
                </a:cubicBezTo>
                <a:cubicBezTo>
                  <a:pt x="11" y="283"/>
                  <a:pt x="17" y="284"/>
                  <a:pt x="22" y="289"/>
                </a:cubicBezTo>
                <a:cubicBezTo>
                  <a:pt x="52" y="329"/>
                  <a:pt x="52" y="329"/>
                  <a:pt x="52" y="329"/>
                </a:cubicBezTo>
                <a:cubicBezTo>
                  <a:pt x="65" y="145"/>
                  <a:pt x="218" y="0"/>
                  <a:pt x="405" y="0"/>
                </a:cubicBezTo>
                <a:cubicBezTo>
                  <a:pt x="410" y="0"/>
                  <a:pt x="416" y="4"/>
                  <a:pt x="416" y="11"/>
                </a:cubicBezTo>
                <a:cubicBezTo>
                  <a:pt x="416" y="17"/>
                  <a:pt x="410" y="23"/>
                  <a:pt x="405" y="23"/>
                </a:cubicBezTo>
                <a:cubicBezTo>
                  <a:pt x="230" y="23"/>
                  <a:pt x="87" y="158"/>
                  <a:pt x="75" y="331"/>
                </a:cubicBezTo>
                <a:cubicBezTo>
                  <a:pt x="110" y="294"/>
                  <a:pt x="110" y="294"/>
                  <a:pt x="110" y="294"/>
                </a:cubicBezTo>
                <a:cubicBezTo>
                  <a:pt x="114" y="289"/>
                  <a:pt x="122" y="289"/>
                  <a:pt x="126" y="294"/>
                </a:cubicBezTo>
                <a:close/>
                <a:moveTo>
                  <a:pt x="658" y="353"/>
                </a:moveTo>
                <a:lnTo>
                  <a:pt x="658" y="353"/>
                </a:lnTo>
                <a:cubicBezTo>
                  <a:pt x="658" y="492"/>
                  <a:pt x="545" y="607"/>
                  <a:pt x="405" y="607"/>
                </a:cubicBezTo>
                <a:cubicBezTo>
                  <a:pt x="265" y="607"/>
                  <a:pt x="150" y="492"/>
                  <a:pt x="150" y="353"/>
                </a:cubicBezTo>
                <a:cubicBezTo>
                  <a:pt x="150" y="213"/>
                  <a:pt x="265" y="99"/>
                  <a:pt x="405" y="99"/>
                </a:cubicBezTo>
                <a:cubicBezTo>
                  <a:pt x="545" y="99"/>
                  <a:pt x="658" y="213"/>
                  <a:pt x="658" y="353"/>
                </a:cubicBezTo>
                <a:close/>
                <a:moveTo>
                  <a:pt x="512" y="231"/>
                </a:moveTo>
                <a:lnTo>
                  <a:pt x="512" y="231"/>
                </a:lnTo>
                <a:cubicBezTo>
                  <a:pt x="508" y="226"/>
                  <a:pt x="501" y="226"/>
                  <a:pt x="497" y="231"/>
                </a:cubicBezTo>
                <a:cubicBezTo>
                  <a:pt x="391" y="337"/>
                  <a:pt x="391" y="337"/>
                  <a:pt x="391" y="337"/>
                </a:cubicBezTo>
                <a:cubicBezTo>
                  <a:pt x="313" y="260"/>
                  <a:pt x="313" y="260"/>
                  <a:pt x="313" y="260"/>
                </a:cubicBezTo>
                <a:cubicBezTo>
                  <a:pt x="309" y="255"/>
                  <a:pt x="301" y="255"/>
                  <a:pt x="297" y="260"/>
                </a:cubicBezTo>
                <a:cubicBezTo>
                  <a:pt x="292" y="264"/>
                  <a:pt x="292" y="271"/>
                  <a:pt x="297" y="275"/>
                </a:cubicBezTo>
                <a:cubicBezTo>
                  <a:pt x="382" y="361"/>
                  <a:pt x="382" y="361"/>
                  <a:pt x="382" y="361"/>
                </a:cubicBezTo>
                <a:cubicBezTo>
                  <a:pt x="384" y="364"/>
                  <a:pt x="387" y="365"/>
                  <a:pt x="391" y="365"/>
                </a:cubicBezTo>
                <a:cubicBezTo>
                  <a:pt x="393" y="365"/>
                  <a:pt x="396" y="364"/>
                  <a:pt x="398" y="361"/>
                </a:cubicBezTo>
                <a:cubicBezTo>
                  <a:pt x="512" y="247"/>
                  <a:pt x="512" y="247"/>
                  <a:pt x="512" y="247"/>
                </a:cubicBezTo>
                <a:cubicBezTo>
                  <a:pt x="517" y="242"/>
                  <a:pt x="517" y="236"/>
                  <a:pt x="512" y="231"/>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4800"/>
          </a:p>
        </p:txBody>
      </p:sp>
      <p:grpSp>
        <p:nvGrpSpPr>
          <p:cNvPr id="62" name="Group 61">
            <a:extLst>
              <a:ext uri="{FF2B5EF4-FFF2-40B4-BE49-F238E27FC236}">
                <a16:creationId xmlns:a16="http://schemas.microsoft.com/office/drawing/2014/main" id="{4DD81F2B-3467-A949-95B7-92F0C564CAE8}"/>
              </a:ext>
            </a:extLst>
          </p:cNvPr>
          <p:cNvGrpSpPr/>
          <p:nvPr/>
        </p:nvGrpSpPr>
        <p:grpSpPr>
          <a:xfrm>
            <a:off x="13174487" y="5513795"/>
            <a:ext cx="3135444" cy="1706906"/>
            <a:chOff x="4938734" y="3179030"/>
            <a:chExt cx="2314531" cy="1256549"/>
          </a:xfrm>
        </p:grpSpPr>
        <p:pic>
          <p:nvPicPr>
            <p:cNvPr id="63" name="Picture 62">
              <a:extLst>
                <a:ext uri="{FF2B5EF4-FFF2-40B4-BE49-F238E27FC236}">
                  <a16:creationId xmlns:a16="http://schemas.microsoft.com/office/drawing/2014/main" id="{213D90C1-F6A6-824D-B830-240BDA091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734" y="3179030"/>
              <a:ext cx="2314531" cy="499939"/>
            </a:xfrm>
            <a:prstGeom prst="rect">
              <a:avLst/>
            </a:prstGeom>
          </p:spPr>
        </p:pic>
        <p:sp>
          <p:nvSpPr>
            <p:cNvPr id="64" name="TextBox 63">
              <a:extLst>
                <a:ext uri="{FF2B5EF4-FFF2-40B4-BE49-F238E27FC236}">
                  <a16:creationId xmlns:a16="http://schemas.microsoft.com/office/drawing/2014/main" id="{4BBA5DCC-B77F-1541-97F3-3CB841636016}"/>
                </a:ext>
              </a:extLst>
            </p:cNvPr>
            <p:cNvSpPr txBox="1"/>
            <p:nvPr/>
          </p:nvSpPr>
          <p:spPr>
            <a:xfrm>
              <a:off x="5959674" y="3823854"/>
              <a:ext cx="272646" cy="611725"/>
            </a:xfrm>
            <a:prstGeom prst="rect">
              <a:avLst/>
            </a:prstGeom>
          </p:spPr>
          <p:txBody>
            <a:bodyPr vert="horz" wrap="none" lIns="182856" tIns="91428" rIns="182856" bIns="91428" rtlCol="0" anchor="t" anchorCtr="0">
              <a:spAutoFit/>
            </a:bodyPr>
            <a:lstStyle/>
            <a:p>
              <a:pPr algn="ctr"/>
              <a:endParaRPr lang="en-US" sz="4200">
                <a:solidFill>
                  <a:schemeClr val="bg1"/>
                </a:solidFill>
                <a:ea typeface="Roboto Light" charset="0"/>
                <a:cs typeface="Roboto Light" charset="0"/>
              </a:endParaRPr>
            </a:p>
          </p:txBody>
        </p:sp>
      </p:grpSp>
      <p:sp>
        <p:nvSpPr>
          <p:cNvPr id="37" name="Freeform 172">
            <a:extLst>
              <a:ext uri="{FF2B5EF4-FFF2-40B4-BE49-F238E27FC236}">
                <a16:creationId xmlns:a16="http://schemas.microsoft.com/office/drawing/2014/main" id="{C4C9F105-3686-8348-8EE9-E0730C70DD66}"/>
              </a:ext>
            </a:extLst>
          </p:cNvPr>
          <p:cNvSpPr>
            <a:spLocks noChangeArrowheads="1"/>
          </p:cNvSpPr>
          <p:nvPr/>
        </p:nvSpPr>
        <p:spPr bwMode="auto">
          <a:xfrm>
            <a:off x="20137624" y="6027179"/>
            <a:ext cx="1238458" cy="1190562"/>
          </a:xfrm>
          <a:custGeom>
            <a:avLst/>
            <a:gdLst>
              <a:gd name="T0" fmla="*/ 511 w 566"/>
              <a:gd name="T1" fmla="*/ 77 h 672"/>
              <a:gd name="T2" fmla="*/ 511 w 566"/>
              <a:gd name="T3" fmla="*/ 77 h 672"/>
              <a:gd name="T4" fmla="*/ 321 w 566"/>
              <a:gd name="T5" fmla="*/ 0 h 672"/>
              <a:gd name="T6" fmla="*/ 318 w 566"/>
              <a:gd name="T7" fmla="*/ 0 h 672"/>
              <a:gd name="T8" fmla="*/ 141 w 566"/>
              <a:gd name="T9" fmla="*/ 68 h 672"/>
              <a:gd name="T10" fmla="*/ 82 w 566"/>
              <a:gd name="T11" fmla="*/ 160 h 672"/>
              <a:gd name="T12" fmla="*/ 72 w 566"/>
              <a:gd name="T13" fmla="*/ 212 h 672"/>
              <a:gd name="T14" fmla="*/ 72 w 566"/>
              <a:gd name="T15" fmla="*/ 215 h 672"/>
              <a:gd name="T16" fmla="*/ 41 w 566"/>
              <a:gd name="T17" fmla="*/ 288 h 672"/>
              <a:gd name="T18" fmla="*/ 13 w 566"/>
              <a:gd name="T19" fmla="*/ 336 h 672"/>
              <a:gd name="T20" fmla="*/ 7 w 566"/>
              <a:gd name="T21" fmla="*/ 346 h 672"/>
              <a:gd name="T22" fmla="*/ 4 w 566"/>
              <a:gd name="T23" fmla="*/ 377 h 672"/>
              <a:gd name="T24" fmla="*/ 24 w 566"/>
              <a:gd name="T25" fmla="*/ 392 h 672"/>
              <a:gd name="T26" fmla="*/ 38 w 566"/>
              <a:gd name="T27" fmla="*/ 396 h 672"/>
              <a:gd name="T28" fmla="*/ 37 w 566"/>
              <a:gd name="T29" fmla="*/ 442 h 672"/>
              <a:gd name="T30" fmla="*/ 44 w 566"/>
              <a:gd name="T31" fmla="*/ 515 h 672"/>
              <a:gd name="T32" fmla="*/ 56 w 566"/>
              <a:gd name="T33" fmla="*/ 526 h 672"/>
              <a:gd name="T34" fmla="*/ 128 w 566"/>
              <a:gd name="T35" fmla="*/ 527 h 672"/>
              <a:gd name="T36" fmla="*/ 168 w 566"/>
              <a:gd name="T37" fmla="*/ 537 h 672"/>
              <a:gd name="T38" fmla="*/ 181 w 566"/>
              <a:gd name="T39" fmla="*/ 659 h 672"/>
              <a:gd name="T40" fmla="*/ 184 w 566"/>
              <a:gd name="T41" fmla="*/ 668 h 672"/>
              <a:gd name="T42" fmla="*/ 193 w 566"/>
              <a:gd name="T43" fmla="*/ 671 h 672"/>
              <a:gd name="T44" fmla="*/ 328 w 566"/>
              <a:gd name="T45" fmla="*/ 671 h 672"/>
              <a:gd name="T46" fmla="*/ 342 w 566"/>
              <a:gd name="T47" fmla="*/ 533 h 672"/>
              <a:gd name="T48" fmla="*/ 355 w 566"/>
              <a:gd name="T49" fmla="*/ 500 h 672"/>
              <a:gd name="T50" fmla="*/ 379 w 566"/>
              <a:gd name="T51" fmla="*/ 418 h 672"/>
              <a:gd name="T52" fmla="*/ 347 w 566"/>
              <a:gd name="T53" fmla="*/ 330 h 672"/>
              <a:gd name="T54" fmla="*/ 242 w 566"/>
              <a:gd name="T55" fmla="*/ 288 h 672"/>
              <a:gd name="T56" fmla="*/ 142 w 566"/>
              <a:gd name="T57" fmla="*/ 237 h 672"/>
              <a:gd name="T58" fmla="*/ 192 w 566"/>
              <a:gd name="T59" fmla="*/ 103 h 672"/>
              <a:gd name="T60" fmla="*/ 437 w 566"/>
              <a:gd name="T61" fmla="*/ 99 h 672"/>
              <a:gd name="T62" fmla="*/ 489 w 566"/>
              <a:gd name="T63" fmla="*/ 211 h 672"/>
              <a:gd name="T64" fmla="*/ 436 w 566"/>
              <a:gd name="T65" fmla="*/ 265 h 672"/>
              <a:gd name="T66" fmla="*/ 396 w 566"/>
              <a:gd name="T67" fmla="*/ 303 h 672"/>
              <a:gd name="T68" fmla="*/ 383 w 566"/>
              <a:gd name="T69" fmla="*/ 341 h 672"/>
              <a:gd name="T70" fmla="*/ 402 w 566"/>
              <a:gd name="T71" fmla="*/ 418 h 672"/>
              <a:gd name="T72" fmla="*/ 377 w 566"/>
              <a:gd name="T73" fmla="*/ 510 h 672"/>
              <a:gd name="T74" fmla="*/ 363 w 566"/>
              <a:gd name="T75" fmla="*/ 541 h 672"/>
              <a:gd name="T76" fmla="*/ 352 w 566"/>
              <a:gd name="T77" fmla="*/ 671 h 672"/>
              <a:gd name="T78" fmla="*/ 435 w 566"/>
              <a:gd name="T79" fmla="*/ 671 h 672"/>
              <a:gd name="T80" fmla="*/ 447 w 566"/>
              <a:gd name="T81" fmla="*/ 660 h 672"/>
              <a:gd name="T82" fmla="*/ 447 w 566"/>
              <a:gd name="T83" fmla="*/ 519 h 672"/>
              <a:gd name="T84" fmla="*/ 465 w 566"/>
              <a:gd name="T85" fmla="*/ 466 h 672"/>
              <a:gd name="T86" fmla="*/ 477 w 566"/>
              <a:gd name="T87" fmla="*/ 452 h 672"/>
              <a:gd name="T88" fmla="*/ 559 w 566"/>
              <a:gd name="T89" fmla="*/ 260 h 672"/>
              <a:gd name="T90" fmla="*/ 511 w 566"/>
              <a:gd name="T91" fmla="*/ 7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6" h="672">
                <a:moveTo>
                  <a:pt x="511" y="77"/>
                </a:moveTo>
                <a:lnTo>
                  <a:pt x="511" y="77"/>
                </a:lnTo>
                <a:cubicBezTo>
                  <a:pt x="464" y="27"/>
                  <a:pt x="401" y="1"/>
                  <a:pt x="321" y="0"/>
                </a:cubicBezTo>
                <a:cubicBezTo>
                  <a:pt x="320" y="0"/>
                  <a:pt x="319" y="0"/>
                  <a:pt x="318" y="0"/>
                </a:cubicBezTo>
                <a:cubicBezTo>
                  <a:pt x="221" y="0"/>
                  <a:pt x="169" y="36"/>
                  <a:pt x="141" y="68"/>
                </a:cubicBezTo>
                <a:cubicBezTo>
                  <a:pt x="109" y="102"/>
                  <a:pt x="90" y="133"/>
                  <a:pt x="82" y="160"/>
                </a:cubicBezTo>
                <a:cubicBezTo>
                  <a:pt x="75" y="184"/>
                  <a:pt x="73" y="203"/>
                  <a:pt x="72" y="212"/>
                </a:cubicBezTo>
                <a:cubicBezTo>
                  <a:pt x="72" y="215"/>
                  <a:pt x="72" y="215"/>
                  <a:pt x="72" y="215"/>
                </a:cubicBezTo>
                <a:cubicBezTo>
                  <a:pt x="71" y="221"/>
                  <a:pt x="56" y="262"/>
                  <a:pt x="41" y="288"/>
                </a:cubicBezTo>
                <a:cubicBezTo>
                  <a:pt x="29" y="309"/>
                  <a:pt x="19" y="326"/>
                  <a:pt x="13" y="336"/>
                </a:cubicBezTo>
                <a:cubicBezTo>
                  <a:pt x="7" y="346"/>
                  <a:pt x="7" y="346"/>
                  <a:pt x="7" y="346"/>
                </a:cubicBezTo>
                <a:cubicBezTo>
                  <a:pt x="3" y="353"/>
                  <a:pt x="0" y="365"/>
                  <a:pt x="4" y="377"/>
                </a:cubicBezTo>
                <a:cubicBezTo>
                  <a:pt x="8" y="385"/>
                  <a:pt x="16" y="390"/>
                  <a:pt x="24" y="392"/>
                </a:cubicBezTo>
                <a:cubicBezTo>
                  <a:pt x="30" y="393"/>
                  <a:pt x="34" y="394"/>
                  <a:pt x="38" y="396"/>
                </a:cubicBezTo>
                <a:cubicBezTo>
                  <a:pt x="37" y="442"/>
                  <a:pt x="37" y="442"/>
                  <a:pt x="37" y="442"/>
                </a:cubicBezTo>
                <a:cubicBezTo>
                  <a:pt x="44" y="515"/>
                  <a:pt x="44" y="515"/>
                  <a:pt x="44" y="515"/>
                </a:cubicBezTo>
                <a:cubicBezTo>
                  <a:pt x="45" y="521"/>
                  <a:pt x="50" y="526"/>
                  <a:pt x="56" y="526"/>
                </a:cubicBezTo>
                <a:cubicBezTo>
                  <a:pt x="71" y="525"/>
                  <a:pt x="114" y="524"/>
                  <a:pt x="128" y="527"/>
                </a:cubicBezTo>
                <a:cubicBezTo>
                  <a:pt x="155" y="532"/>
                  <a:pt x="167" y="536"/>
                  <a:pt x="168" y="537"/>
                </a:cubicBezTo>
                <a:cubicBezTo>
                  <a:pt x="171" y="542"/>
                  <a:pt x="189" y="593"/>
                  <a:pt x="181" y="659"/>
                </a:cubicBezTo>
                <a:cubicBezTo>
                  <a:pt x="180" y="662"/>
                  <a:pt x="181" y="665"/>
                  <a:pt x="184" y="668"/>
                </a:cubicBezTo>
                <a:cubicBezTo>
                  <a:pt x="186" y="670"/>
                  <a:pt x="190" y="671"/>
                  <a:pt x="193" y="671"/>
                </a:cubicBezTo>
                <a:cubicBezTo>
                  <a:pt x="328" y="671"/>
                  <a:pt x="328" y="671"/>
                  <a:pt x="328" y="671"/>
                </a:cubicBezTo>
                <a:cubicBezTo>
                  <a:pt x="327" y="643"/>
                  <a:pt x="325" y="576"/>
                  <a:pt x="342" y="533"/>
                </a:cubicBezTo>
                <a:cubicBezTo>
                  <a:pt x="346" y="521"/>
                  <a:pt x="351" y="511"/>
                  <a:pt x="355" y="500"/>
                </a:cubicBezTo>
                <a:cubicBezTo>
                  <a:pt x="368" y="474"/>
                  <a:pt x="380" y="449"/>
                  <a:pt x="379" y="418"/>
                </a:cubicBezTo>
                <a:cubicBezTo>
                  <a:pt x="378" y="392"/>
                  <a:pt x="373" y="357"/>
                  <a:pt x="347" y="330"/>
                </a:cubicBezTo>
                <a:cubicBezTo>
                  <a:pt x="319" y="303"/>
                  <a:pt x="287" y="290"/>
                  <a:pt x="242" y="288"/>
                </a:cubicBezTo>
                <a:cubicBezTo>
                  <a:pt x="208" y="287"/>
                  <a:pt x="163" y="274"/>
                  <a:pt x="142" y="237"/>
                </a:cubicBezTo>
                <a:cubicBezTo>
                  <a:pt x="120" y="201"/>
                  <a:pt x="136" y="155"/>
                  <a:pt x="192" y="103"/>
                </a:cubicBezTo>
                <a:cubicBezTo>
                  <a:pt x="260" y="39"/>
                  <a:pt x="373" y="51"/>
                  <a:pt x="437" y="99"/>
                </a:cubicBezTo>
                <a:cubicBezTo>
                  <a:pt x="474" y="125"/>
                  <a:pt x="504" y="171"/>
                  <a:pt x="489" y="211"/>
                </a:cubicBezTo>
                <a:cubicBezTo>
                  <a:pt x="480" y="238"/>
                  <a:pt x="458" y="252"/>
                  <a:pt x="436" y="265"/>
                </a:cubicBezTo>
                <a:cubicBezTo>
                  <a:pt x="420" y="277"/>
                  <a:pt x="403" y="287"/>
                  <a:pt x="396" y="303"/>
                </a:cubicBezTo>
                <a:cubicBezTo>
                  <a:pt x="388" y="317"/>
                  <a:pt x="385" y="334"/>
                  <a:pt x="383" y="341"/>
                </a:cubicBezTo>
                <a:cubicBezTo>
                  <a:pt x="396" y="363"/>
                  <a:pt x="402" y="389"/>
                  <a:pt x="402" y="418"/>
                </a:cubicBezTo>
                <a:cubicBezTo>
                  <a:pt x="403" y="453"/>
                  <a:pt x="389" y="482"/>
                  <a:pt x="377" y="510"/>
                </a:cubicBezTo>
                <a:cubicBezTo>
                  <a:pt x="372" y="520"/>
                  <a:pt x="368" y="531"/>
                  <a:pt x="363" y="541"/>
                </a:cubicBezTo>
                <a:cubicBezTo>
                  <a:pt x="348" y="580"/>
                  <a:pt x="350" y="645"/>
                  <a:pt x="352" y="671"/>
                </a:cubicBezTo>
                <a:cubicBezTo>
                  <a:pt x="435" y="671"/>
                  <a:pt x="435" y="671"/>
                  <a:pt x="435" y="671"/>
                </a:cubicBezTo>
                <a:cubicBezTo>
                  <a:pt x="442" y="671"/>
                  <a:pt x="447" y="666"/>
                  <a:pt x="447" y="660"/>
                </a:cubicBezTo>
                <a:cubicBezTo>
                  <a:pt x="447" y="519"/>
                  <a:pt x="447" y="519"/>
                  <a:pt x="447" y="519"/>
                </a:cubicBezTo>
                <a:cubicBezTo>
                  <a:pt x="447" y="518"/>
                  <a:pt x="447" y="493"/>
                  <a:pt x="465" y="466"/>
                </a:cubicBezTo>
                <a:cubicBezTo>
                  <a:pt x="469" y="462"/>
                  <a:pt x="472" y="457"/>
                  <a:pt x="477" y="452"/>
                </a:cubicBezTo>
                <a:cubicBezTo>
                  <a:pt x="504" y="415"/>
                  <a:pt x="555" y="347"/>
                  <a:pt x="559" y="260"/>
                </a:cubicBezTo>
                <a:cubicBezTo>
                  <a:pt x="565" y="158"/>
                  <a:pt x="545" y="113"/>
                  <a:pt x="511" y="77"/>
                </a:cubicBezTo>
              </a:path>
            </a:pathLst>
          </a:custGeom>
          <a:solidFill>
            <a:srgbClr val="0078EF"/>
          </a:solidFill>
          <a:ln>
            <a:noFill/>
          </a:ln>
          <a:effectLst/>
        </p:spPr>
        <p:txBody>
          <a:bodyPr wrap="none" anchor="ctr"/>
          <a:lstStyle/>
          <a:p>
            <a:endParaRPr lang="en-US" sz="8598"/>
          </a:p>
        </p:txBody>
      </p:sp>
      <p:grpSp>
        <p:nvGrpSpPr>
          <p:cNvPr id="44" name="Group 43">
            <a:extLst>
              <a:ext uri="{FF2B5EF4-FFF2-40B4-BE49-F238E27FC236}">
                <a16:creationId xmlns:a16="http://schemas.microsoft.com/office/drawing/2014/main" id="{062DD95C-29A6-5142-877A-9FA9306E957F}"/>
              </a:ext>
            </a:extLst>
          </p:cNvPr>
          <p:cNvGrpSpPr/>
          <p:nvPr/>
        </p:nvGrpSpPr>
        <p:grpSpPr>
          <a:xfrm>
            <a:off x="20085618" y="4398441"/>
            <a:ext cx="1417054" cy="1349538"/>
            <a:chOff x="3119499" y="5050918"/>
            <a:chExt cx="281607" cy="298282"/>
          </a:xfrm>
        </p:grpSpPr>
        <p:sp>
          <p:nvSpPr>
            <p:cNvPr id="45" name="Freeform 45">
              <a:extLst>
                <a:ext uri="{FF2B5EF4-FFF2-40B4-BE49-F238E27FC236}">
                  <a16:creationId xmlns:a16="http://schemas.microsoft.com/office/drawing/2014/main" id="{CE051CB6-31C9-F240-9D22-84DB7ACDB41C}"/>
                </a:ext>
              </a:extLst>
            </p:cNvPr>
            <p:cNvSpPr>
              <a:spLocks noChangeArrowheads="1"/>
            </p:cNvSpPr>
            <p:nvPr/>
          </p:nvSpPr>
          <p:spPr bwMode="auto">
            <a:xfrm>
              <a:off x="3119499" y="5143553"/>
              <a:ext cx="205648" cy="205647"/>
            </a:xfrm>
            <a:custGeom>
              <a:avLst/>
              <a:gdLst>
                <a:gd name="T0" fmla="*/ 476 w 491"/>
                <a:gd name="T1" fmla="*/ 273 h 490"/>
                <a:gd name="T2" fmla="*/ 476 w 491"/>
                <a:gd name="T3" fmla="*/ 273 h 490"/>
                <a:gd name="T4" fmla="*/ 436 w 491"/>
                <a:gd name="T5" fmla="*/ 261 h 490"/>
                <a:gd name="T6" fmla="*/ 427 w 491"/>
                <a:gd name="T7" fmla="*/ 189 h 490"/>
                <a:gd name="T8" fmla="*/ 466 w 491"/>
                <a:gd name="T9" fmla="*/ 168 h 490"/>
                <a:gd name="T10" fmla="*/ 472 w 491"/>
                <a:gd name="T11" fmla="*/ 147 h 490"/>
                <a:gd name="T12" fmla="*/ 450 w 491"/>
                <a:gd name="T13" fmla="*/ 107 h 490"/>
                <a:gd name="T14" fmla="*/ 429 w 491"/>
                <a:gd name="T15" fmla="*/ 101 h 490"/>
                <a:gd name="T16" fmla="*/ 391 w 491"/>
                <a:gd name="T17" fmla="*/ 121 h 490"/>
                <a:gd name="T18" fmla="*/ 335 w 491"/>
                <a:gd name="T19" fmla="*/ 76 h 490"/>
                <a:gd name="T20" fmla="*/ 347 w 491"/>
                <a:gd name="T21" fmla="*/ 34 h 490"/>
                <a:gd name="T22" fmla="*/ 337 w 491"/>
                <a:gd name="T23" fmla="*/ 15 h 490"/>
                <a:gd name="T24" fmla="*/ 293 w 491"/>
                <a:gd name="T25" fmla="*/ 2 h 490"/>
                <a:gd name="T26" fmla="*/ 273 w 491"/>
                <a:gd name="T27" fmla="*/ 12 h 490"/>
                <a:gd name="T28" fmla="*/ 262 w 491"/>
                <a:gd name="T29" fmla="*/ 54 h 490"/>
                <a:gd name="T30" fmla="*/ 189 w 491"/>
                <a:gd name="T31" fmla="*/ 61 h 490"/>
                <a:gd name="T32" fmla="*/ 169 w 491"/>
                <a:gd name="T33" fmla="*/ 24 h 490"/>
                <a:gd name="T34" fmla="*/ 148 w 491"/>
                <a:gd name="T35" fmla="*/ 17 h 490"/>
                <a:gd name="T36" fmla="*/ 108 w 491"/>
                <a:gd name="T37" fmla="*/ 39 h 490"/>
                <a:gd name="T38" fmla="*/ 101 w 491"/>
                <a:gd name="T39" fmla="*/ 60 h 490"/>
                <a:gd name="T40" fmla="*/ 121 w 491"/>
                <a:gd name="T41" fmla="*/ 97 h 490"/>
                <a:gd name="T42" fmla="*/ 76 w 491"/>
                <a:gd name="T43" fmla="*/ 154 h 490"/>
                <a:gd name="T44" fmla="*/ 35 w 491"/>
                <a:gd name="T45" fmla="*/ 141 h 490"/>
                <a:gd name="T46" fmla="*/ 16 w 491"/>
                <a:gd name="T47" fmla="*/ 152 h 490"/>
                <a:gd name="T48" fmla="*/ 3 w 491"/>
                <a:gd name="T49" fmla="*/ 196 h 490"/>
                <a:gd name="T50" fmla="*/ 13 w 491"/>
                <a:gd name="T51" fmla="*/ 215 h 490"/>
                <a:gd name="T52" fmla="*/ 55 w 491"/>
                <a:gd name="T53" fmla="*/ 228 h 490"/>
                <a:gd name="T54" fmla="*/ 62 w 491"/>
                <a:gd name="T55" fmla="*/ 299 h 490"/>
                <a:gd name="T56" fmla="*/ 23 w 491"/>
                <a:gd name="T57" fmla="*/ 320 h 490"/>
                <a:gd name="T58" fmla="*/ 17 w 491"/>
                <a:gd name="T59" fmla="*/ 341 h 490"/>
                <a:gd name="T60" fmla="*/ 39 w 491"/>
                <a:gd name="T61" fmla="*/ 382 h 490"/>
                <a:gd name="T62" fmla="*/ 60 w 491"/>
                <a:gd name="T63" fmla="*/ 388 h 490"/>
                <a:gd name="T64" fmla="*/ 98 w 491"/>
                <a:gd name="T65" fmla="*/ 367 h 490"/>
                <a:gd name="T66" fmla="*/ 155 w 491"/>
                <a:gd name="T67" fmla="*/ 413 h 490"/>
                <a:gd name="T68" fmla="*/ 142 w 491"/>
                <a:gd name="T69" fmla="*/ 455 h 490"/>
                <a:gd name="T70" fmla="*/ 152 w 491"/>
                <a:gd name="T71" fmla="*/ 473 h 490"/>
                <a:gd name="T72" fmla="*/ 196 w 491"/>
                <a:gd name="T73" fmla="*/ 487 h 490"/>
                <a:gd name="T74" fmla="*/ 216 w 491"/>
                <a:gd name="T75" fmla="*/ 476 h 490"/>
                <a:gd name="T76" fmla="*/ 228 w 491"/>
                <a:gd name="T77" fmla="*/ 435 h 490"/>
                <a:gd name="T78" fmla="*/ 300 w 491"/>
                <a:gd name="T79" fmla="*/ 427 h 490"/>
                <a:gd name="T80" fmla="*/ 321 w 491"/>
                <a:gd name="T81" fmla="*/ 465 h 490"/>
                <a:gd name="T82" fmla="*/ 342 w 491"/>
                <a:gd name="T83" fmla="*/ 471 h 490"/>
                <a:gd name="T84" fmla="*/ 383 w 491"/>
                <a:gd name="T85" fmla="*/ 449 h 490"/>
                <a:gd name="T86" fmla="*/ 388 w 491"/>
                <a:gd name="T87" fmla="*/ 428 h 490"/>
                <a:gd name="T88" fmla="*/ 368 w 491"/>
                <a:gd name="T89" fmla="*/ 391 h 490"/>
                <a:gd name="T90" fmla="*/ 414 w 491"/>
                <a:gd name="T91" fmla="*/ 335 h 490"/>
                <a:gd name="T92" fmla="*/ 454 w 491"/>
                <a:gd name="T93" fmla="*/ 347 h 490"/>
                <a:gd name="T94" fmla="*/ 474 w 491"/>
                <a:gd name="T95" fmla="*/ 337 h 490"/>
                <a:gd name="T96" fmla="*/ 487 w 491"/>
                <a:gd name="T97" fmla="*/ 292 h 490"/>
                <a:gd name="T98" fmla="*/ 476 w 491"/>
                <a:gd name="T99" fmla="*/ 273 h 490"/>
                <a:gd name="T100" fmla="*/ 217 w 491"/>
                <a:gd name="T101" fmla="*/ 337 h 490"/>
                <a:gd name="T102" fmla="*/ 217 w 491"/>
                <a:gd name="T103" fmla="*/ 337 h 490"/>
                <a:gd name="T104" fmla="*/ 152 w 491"/>
                <a:gd name="T105" fmla="*/ 217 h 490"/>
                <a:gd name="T106" fmla="*/ 272 w 491"/>
                <a:gd name="T107" fmla="*/ 152 h 490"/>
                <a:gd name="T108" fmla="*/ 338 w 491"/>
                <a:gd name="T109" fmla="*/ 272 h 490"/>
                <a:gd name="T110" fmla="*/ 217 w 491"/>
                <a:gd name="T111" fmla="*/ 33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1" h="490">
                  <a:moveTo>
                    <a:pt x="476" y="273"/>
                  </a:moveTo>
                  <a:lnTo>
                    <a:pt x="476" y="273"/>
                  </a:lnTo>
                  <a:cubicBezTo>
                    <a:pt x="436" y="261"/>
                    <a:pt x="436" y="261"/>
                    <a:pt x="436" y="261"/>
                  </a:cubicBezTo>
                  <a:cubicBezTo>
                    <a:pt x="438" y="236"/>
                    <a:pt x="435" y="212"/>
                    <a:pt x="427" y="189"/>
                  </a:cubicBezTo>
                  <a:cubicBezTo>
                    <a:pt x="466" y="168"/>
                    <a:pt x="466" y="168"/>
                    <a:pt x="466" y="168"/>
                  </a:cubicBezTo>
                  <a:cubicBezTo>
                    <a:pt x="473" y="164"/>
                    <a:pt x="476" y="155"/>
                    <a:pt x="472" y="147"/>
                  </a:cubicBezTo>
                  <a:cubicBezTo>
                    <a:pt x="450" y="107"/>
                    <a:pt x="450" y="107"/>
                    <a:pt x="450" y="107"/>
                  </a:cubicBezTo>
                  <a:cubicBezTo>
                    <a:pt x="446" y="100"/>
                    <a:pt x="437" y="96"/>
                    <a:pt x="429" y="101"/>
                  </a:cubicBezTo>
                  <a:cubicBezTo>
                    <a:pt x="391" y="121"/>
                    <a:pt x="391" y="121"/>
                    <a:pt x="391" y="121"/>
                  </a:cubicBezTo>
                  <a:cubicBezTo>
                    <a:pt x="376" y="103"/>
                    <a:pt x="357" y="87"/>
                    <a:pt x="335" y="76"/>
                  </a:cubicBezTo>
                  <a:cubicBezTo>
                    <a:pt x="347" y="34"/>
                    <a:pt x="347" y="34"/>
                    <a:pt x="347" y="34"/>
                  </a:cubicBezTo>
                  <a:cubicBezTo>
                    <a:pt x="349" y="27"/>
                    <a:pt x="345" y="17"/>
                    <a:pt x="337" y="15"/>
                  </a:cubicBezTo>
                  <a:cubicBezTo>
                    <a:pt x="293" y="2"/>
                    <a:pt x="293" y="2"/>
                    <a:pt x="293" y="2"/>
                  </a:cubicBezTo>
                  <a:cubicBezTo>
                    <a:pt x="285" y="0"/>
                    <a:pt x="276" y="4"/>
                    <a:pt x="273" y="12"/>
                  </a:cubicBezTo>
                  <a:cubicBezTo>
                    <a:pt x="262" y="54"/>
                    <a:pt x="262" y="54"/>
                    <a:pt x="262" y="54"/>
                  </a:cubicBezTo>
                  <a:cubicBezTo>
                    <a:pt x="237" y="52"/>
                    <a:pt x="212" y="54"/>
                    <a:pt x="189" y="61"/>
                  </a:cubicBezTo>
                  <a:cubicBezTo>
                    <a:pt x="169" y="24"/>
                    <a:pt x="169" y="24"/>
                    <a:pt x="169" y="24"/>
                  </a:cubicBezTo>
                  <a:cubicBezTo>
                    <a:pt x="165" y="16"/>
                    <a:pt x="156" y="13"/>
                    <a:pt x="148" y="17"/>
                  </a:cubicBezTo>
                  <a:cubicBezTo>
                    <a:pt x="108" y="39"/>
                    <a:pt x="108" y="39"/>
                    <a:pt x="108" y="39"/>
                  </a:cubicBezTo>
                  <a:cubicBezTo>
                    <a:pt x="100" y="43"/>
                    <a:pt x="97" y="53"/>
                    <a:pt x="101" y="60"/>
                  </a:cubicBezTo>
                  <a:cubicBezTo>
                    <a:pt x="121" y="97"/>
                    <a:pt x="121" y="97"/>
                    <a:pt x="121" y="97"/>
                  </a:cubicBezTo>
                  <a:cubicBezTo>
                    <a:pt x="104" y="113"/>
                    <a:pt x="88" y="132"/>
                    <a:pt x="76" y="154"/>
                  </a:cubicBezTo>
                  <a:cubicBezTo>
                    <a:pt x="35" y="141"/>
                    <a:pt x="35" y="141"/>
                    <a:pt x="35" y="141"/>
                  </a:cubicBezTo>
                  <a:cubicBezTo>
                    <a:pt x="26" y="139"/>
                    <a:pt x="18" y="144"/>
                    <a:pt x="16" y="152"/>
                  </a:cubicBezTo>
                  <a:cubicBezTo>
                    <a:pt x="3" y="196"/>
                    <a:pt x="3" y="196"/>
                    <a:pt x="3" y="196"/>
                  </a:cubicBezTo>
                  <a:cubicBezTo>
                    <a:pt x="0" y="205"/>
                    <a:pt x="5" y="213"/>
                    <a:pt x="13" y="215"/>
                  </a:cubicBezTo>
                  <a:cubicBezTo>
                    <a:pt x="55" y="228"/>
                    <a:pt x="55" y="228"/>
                    <a:pt x="55" y="228"/>
                  </a:cubicBezTo>
                  <a:cubicBezTo>
                    <a:pt x="51" y="253"/>
                    <a:pt x="55" y="276"/>
                    <a:pt x="62" y="299"/>
                  </a:cubicBezTo>
                  <a:cubicBezTo>
                    <a:pt x="23" y="320"/>
                    <a:pt x="23" y="320"/>
                    <a:pt x="23" y="320"/>
                  </a:cubicBezTo>
                  <a:cubicBezTo>
                    <a:pt x="16" y="324"/>
                    <a:pt x="13" y="334"/>
                    <a:pt x="17" y="341"/>
                  </a:cubicBezTo>
                  <a:cubicBezTo>
                    <a:pt x="39" y="382"/>
                    <a:pt x="39" y="382"/>
                    <a:pt x="39" y="382"/>
                  </a:cubicBezTo>
                  <a:cubicBezTo>
                    <a:pt x="43" y="389"/>
                    <a:pt x="52" y="392"/>
                    <a:pt x="60" y="388"/>
                  </a:cubicBezTo>
                  <a:cubicBezTo>
                    <a:pt x="98" y="367"/>
                    <a:pt x="98" y="367"/>
                    <a:pt x="98" y="367"/>
                  </a:cubicBezTo>
                  <a:cubicBezTo>
                    <a:pt x="114" y="386"/>
                    <a:pt x="133" y="401"/>
                    <a:pt x="155" y="413"/>
                  </a:cubicBezTo>
                  <a:cubicBezTo>
                    <a:pt x="142" y="455"/>
                    <a:pt x="142" y="455"/>
                    <a:pt x="142" y="455"/>
                  </a:cubicBezTo>
                  <a:cubicBezTo>
                    <a:pt x="140" y="463"/>
                    <a:pt x="144" y="471"/>
                    <a:pt x="152" y="473"/>
                  </a:cubicBezTo>
                  <a:cubicBezTo>
                    <a:pt x="196" y="487"/>
                    <a:pt x="196" y="487"/>
                    <a:pt x="196" y="487"/>
                  </a:cubicBezTo>
                  <a:cubicBezTo>
                    <a:pt x="204" y="489"/>
                    <a:pt x="214" y="485"/>
                    <a:pt x="216" y="476"/>
                  </a:cubicBezTo>
                  <a:cubicBezTo>
                    <a:pt x="228" y="435"/>
                    <a:pt x="228" y="435"/>
                    <a:pt x="228" y="435"/>
                  </a:cubicBezTo>
                  <a:cubicBezTo>
                    <a:pt x="252" y="437"/>
                    <a:pt x="277" y="435"/>
                    <a:pt x="300" y="427"/>
                  </a:cubicBezTo>
                  <a:cubicBezTo>
                    <a:pt x="321" y="465"/>
                    <a:pt x="321" y="465"/>
                    <a:pt x="321" y="465"/>
                  </a:cubicBezTo>
                  <a:cubicBezTo>
                    <a:pt x="324" y="472"/>
                    <a:pt x="334" y="475"/>
                    <a:pt x="342" y="471"/>
                  </a:cubicBezTo>
                  <a:cubicBezTo>
                    <a:pt x="383" y="449"/>
                    <a:pt x="383" y="449"/>
                    <a:pt x="383" y="449"/>
                  </a:cubicBezTo>
                  <a:cubicBezTo>
                    <a:pt x="390" y="445"/>
                    <a:pt x="392" y="436"/>
                    <a:pt x="388" y="428"/>
                  </a:cubicBezTo>
                  <a:cubicBezTo>
                    <a:pt x="368" y="391"/>
                    <a:pt x="368" y="391"/>
                    <a:pt x="368" y="391"/>
                  </a:cubicBezTo>
                  <a:cubicBezTo>
                    <a:pt x="386" y="375"/>
                    <a:pt x="401" y="357"/>
                    <a:pt x="414" y="335"/>
                  </a:cubicBezTo>
                  <a:cubicBezTo>
                    <a:pt x="454" y="347"/>
                    <a:pt x="454" y="347"/>
                    <a:pt x="454" y="347"/>
                  </a:cubicBezTo>
                  <a:cubicBezTo>
                    <a:pt x="463" y="349"/>
                    <a:pt x="471" y="344"/>
                    <a:pt x="474" y="337"/>
                  </a:cubicBezTo>
                  <a:cubicBezTo>
                    <a:pt x="487" y="292"/>
                    <a:pt x="487" y="292"/>
                    <a:pt x="487" y="292"/>
                  </a:cubicBezTo>
                  <a:cubicBezTo>
                    <a:pt x="490" y="284"/>
                    <a:pt x="485" y="275"/>
                    <a:pt x="476" y="273"/>
                  </a:cubicBezTo>
                  <a:close/>
                  <a:moveTo>
                    <a:pt x="217" y="337"/>
                  </a:moveTo>
                  <a:lnTo>
                    <a:pt x="217" y="337"/>
                  </a:lnTo>
                  <a:cubicBezTo>
                    <a:pt x="166" y="321"/>
                    <a:pt x="137" y="268"/>
                    <a:pt x="152" y="217"/>
                  </a:cubicBezTo>
                  <a:cubicBezTo>
                    <a:pt x="167" y="165"/>
                    <a:pt x="221" y="136"/>
                    <a:pt x="272" y="152"/>
                  </a:cubicBezTo>
                  <a:cubicBezTo>
                    <a:pt x="323" y="167"/>
                    <a:pt x="352" y="220"/>
                    <a:pt x="338" y="272"/>
                  </a:cubicBezTo>
                  <a:cubicBezTo>
                    <a:pt x="322" y="323"/>
                    <a:pt x="268" y="353"/>
                    <a:pt x="217" y="337"/>
                  </a:cubicBezTo>
                  <a:close/>
                </a:path>
              </a:pathLst>
            </a:custGeom>
            <a:solidFill>
              <a:srgbClr val="0078EF"/>
            </a:solidFill>
            <a:ln>
              <a:noFill/>
            </a:ln>
            <a:effectLst/>
          </p:spPr>
          <p:txBody>
            <a:bodyPr wrap="none" anchor="ctr"/>
            <a:lstStyle/>
            <a:p>
              <a:endParaRPr lang="en-US" sz="8598"/>
            </a:p>
          </p:txBody>
        </p:sp>
        <p:sp>
          <p:nvSpPr>
            <p:cNvPr id="47" name="Freeform 46">
              <a:extLst>
                <a:ext uri="{FF2B5EF4-FFF2-40B4-BE49-F238E27FC236}">
                  <a16:creationId xmlns:a16="http://schemas.microsoft.com/office/drawing/2014/main" id="{218FFA5B-F219-3C4A-9F14-B356E4BA8ABA}"/>
                </a:ext>
              </a:extLst>
            </p:cNvPr>
            <p:cNvSpPr>
              <a:spLocks noChangeArrowheads="1"/>
            </p:cNvSpPr>
            <p:nvPr/>
          </p:nvSpPr>
          <p:spPr bwMode="auto">
            <a:xfrm>
              <a:off x="3252892" y="5050918"/>
              <a:ext cx="148214" cy="148214"/>
            </a:xfrm>
            <a:custGeom>
              <a:avLst/>
              <a:gdLst>
                <a:gd name="T0" fmla="*/ 350 w 351"/>
                <a:gd name="T1" fmla="*/ 157 h 352"/>
                <a:gd name="T2" fmla="*/ 350 w 351"/>
                <a:gd name="T3" fmla="*/ 157 h 352"/>
                <a:gd name="T4" fmla="*/ 338 w 351"/>
                <a:gd name="T5" fmla="*/ 147 h 352"/>
                <a:gd name="T6" fmla="*/ 308 w 351"/>
                <a:gd name="T7" fmla="*/ 147 h 352"/>
                <a:gd name="T8" fmla="*/ 287 w 351"/>
                <a:gd name="T9" fmla="*/ 99 h 352"/>
                <a:gd name="T10" fmla="*/ 309 w 351"/>
                <a:gd name="T11" fmla="*/ 77 h 352"/>
                <a:gd name="T12" fmla="*/ 309 w 351"/>
                <a:gd name="T13" fmla="*/ 62 h 352"/>
                <a:gd name="T14" fmla="*/ 285 w 351"/>
                <a:gd name="T15" fmla="*/ 40 h 352"/>
                <a:gd name="T16" fmla="*/ 270 w 351"/>
                <a:gd name="T17" fmla="*/ 40 h 352"/>
                <a:gd name="T18" fmla="*/ 249 w 351"/>
                <a:gd name="T19" fmla="*/ 61 h 352"/>
                <a:gd name="T20" fmla="*/ 201 w 351"/>
                <a:gd name="T21" fmla="*/ 42 h 352"/>
                <a:gd name="T22" fmla="*/ 200 w 351"/>
                <a:gd name="T23" fmla="*/ 11 h 352"/>
                <a:gd name="T24" fmla="*/ 189 w 351"/>
                <a:gd name="T25" fmla="*/ 0 h 352"/>
                <a:gd name="T26" fmla="*/ 156 w 351"/>
                <a:gd name="T27" fmla="*/ 1 h 352"/>
                <a:gd name="T28" fmla="*/ 146 w 351"/>
                <a:gd name="T29" fmla="*/ 11 h 352"/>
                <a:gd name="T30" fmla="*/ 146 w 351"/>
                <a:gd name="T31" fmla="*/ 43 h 352"/>
                <a:gd name="T32" fmla="*/ 99 w 351"/>
                <a:gd name="T33" fmla="*/ 62 h 352"/>
                <a:gd name="T34" fmla="*/ 77 w 351"/>
                <a:gd name="T35" fmla="*/ 42 h 352"/>
                <a:gd name="T36" fmla="*/ 61 w 351"/>
                <a:gd name="T37" fmla="*/ 42 h 352"/>
                <a:gd name="T38" fmla="*/ 39 w 351"/>
                <a:gd name="T39" fmla="*/ 64 h 352"/>
                <a:gd name="T40" fmla="*/ 39 w 351"/>
                <a:gd name="T41" fmla="*/ 80 h 352"/>
                <a:gd name="T42" fmla="*/ 60 w 351"/>
                <a:gd name="T43" fmla="*/ 102 h 352"/>
                <a:gd name="T44" fmla="*/ 42 w 351"/>
                <a:gd name="T45" fmla="*/ 150 h 352"/>
                <a:gd name="T46" fmla="*/ 10 w 351"/>
                <a:gd name="T47" fmla="*/ 150 h 352"/>
                <a:gd name="T48" fmla="*/ 0 w 351"/>
                <a:gd name="T49" fmla="*/ 161 h 352"/>
                <a:gd name="T50" fmla="*/ 0 w 351"/>
                <a:gd name="T51" fmla="*/ 194 h 352"/>
                <a:gd name="T52" fmla="*/ 11 w 351"/>
                <a:gd name="T53" fmla="*/ 204 h 352"/>
                <a:gd name="T54" fmla="*/ 42 w 351"/>
                <a:gd name="T55" fmla="*/ 204 h 352"/>
                <a:gd name="T56" fmla="*/ 62 w 351"/>
                <a:gd name="T57" fmla="*/ 252 h 352"/>
                <a:gd name="T58" fmla="*/ 41 w 351"/>
                <a:gd name="T59" fmla="*/ 274 h 352"/>
                <a:gd name="T60" fmla="*/ 41 w 351"/>
                <a:gd name="T61" fmla="*/ 289 h 352"/>
                <a:gd name="T62" fmla="*/ 65 w 351"/>
                <a:gd name="T63" fmla="*/ 312 h 352"/>
                <a:gd name="T64" fmla="*/ 79 w 351"/>
                <a:gd name="T65" fmla="*/ 311 h 352"/>
                <a:gd name="T66" fmla="*/ 101 w 351"/>
                <a:gd name="T67" fmla="*/ 289 h 352"/>
                <a:gd name="T68" fmla="*/ 149 w 351"/>
                <a:gd name="T69" fmla="*/ 309 h 352"/>
                <a:gd name="T70" fmla="*/ 149 w 351"/>
                <a:gd name="T71" fmla="*/ 339 h 352"/>
                <a:gd name="T72" fmla="*/ 160 w 351"/>
                <a:gd name="T73" fmla="*/ 351 h 352"/>
                <a:gd name="T74" fmla="*/ 193 w 351"/>
                <a:gd name="T75" fmla="*/ 350 h 352"/>
                <a:gd name="T76" fmla="*/ 204 w 351"/>
                <a:gd name="T77" fmla="*/ 339 h 352"/>
                <a:gd name="T78" fmla="*/ 203 w 351"/>
                <a:gd name="T79" fmla="*/ 308 h 352"/>
                <a:gd name="T80" fmla="*/ 251 w 351"/>
                <a:gd name="T81" fmla="*/ 288 h 352"/>
                <a:gd name="T82" fmla="*/ 273 w 351"/>
                <a:gd name="T83" fmla="*/ 309 h 352"/>
                <a:gd name="T84" fmla="*/ 288 w 351"/>
                <a:gd name="T85" fmla="*/ 309 h 352"/>
                <a:gd name="T86" fmla="*/ 311 w 351"/>
                <a:gd name="T87" fmla="*/ 286 h 352"/>
                <a:gd name="T88" fmla="*/ 311 w 351"/>
                <a:gd name="T89" fmla="*/ 271 h 352"/>
                <a:gd name="T90" fmla="*/ 289 w 351"/>
                <a:gd name="T91" fmla="*/ 249 h 352"/>
                <a:gd name="T92" fmla="*/ 308 w 351"/>
                <a:gd name="T93" fmla="*/ 201 h 352"/>
                <a:gd name="T94" fmla="*/ 339 w 351"/>
                <a:gd name="T95" fmla="*/ 201 h 352"/>
                <a:gd name="T96" fmla="*/ 350 w 351"/>
                <a:gd name="T97" fmla="*/ 190 h 352"/>
                <a:gd name="T98" fmla="*/ 350 w 351"/>
                <a:gd name="T99" fmla="*/ 157 h 352"/>
                <a:gd name="T100" fmla="*/ 175 w 351"/>
                <a:gd name="T101" fmla="*/ 215 h 352"/>
                <a:gd name="T102" fmla="*/ 175 w 351"/>
                <a:gd name="T103" fmla="*/ 215 h 352"/>
                <a:gd name="T104" fmla="*/ 134 w 351"/>
                <a:gd name="T105" fmla="*/ 176 h 352"/>
                <a:gd name="T106" fmla="*/ 174 w 351"/>
                <a:gd name="T107" fmla="*/ 135 h 352"/>
                <a:gd name="T108" fmla="*/ 215 w 351"/>
                <a:gd name="T109" fmla="*/ 175 h 352"/>
                <a:gd name="T110" fmla="*/ 175 w 351"/>
                <a:gd name="T111" fmla="*/ 21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52">
                  <a:moveTo>
                    <a:pt x="350" y="157"/>
                  </a:moveTo>
                  <a:lnTo>
                    <a:pt x="350" y="157"/>
                  </a:lnTo>
                  <a:cubicBezTo>
                    <a:pt x="350" y="151"/>
                    <a:pt x="345" y="147"/>
                    <a:pt x="338" y="147"/>
                  </a:cubicBezTo>
                  <a:cubicBezTo>
                    <a:pt x="308" y="147"/>
                    <a:pt x="308" y="147"/>
                    <a:pt x="308" y="147"/>
                  </a:cubicBezTo>
                  <a:cubicBezTo>
                    <a:pt x="304" y="129"/>
                    <a:pt x="297" y="113"/>
                    <a:pt x="287" y="99"/>
                  </a:cubicBezTo>
                  <a:cubicBezTo>
                    <a:pt x="309" y="77"/>
                    <a:pt x="309" y="77"/>
                    <a:pt x="309" y="77"/>
                  </a:cubicBezTo>
                  <a:cubicBezTo>
                    <a:pt x="313" y="73"/>
                    <a:pt x="313" y="67"/>
                    <a:pt x="309" y="62"/>
                  </a:cubicBezTo>
                  <a:cubicBezTo>
                    <a:pt x="285" y="40"/>
                    <a:pt x="285" y="40"/>
                    <a:pt x="285" y="40"/>
                  </a:cubicBezTo>
                  <a:cubicBezTo>
                    <a:pt x="281" y="34"/>
                    <a:pt x="274" y="35"/>
                    <a:pt x="270" y="40"/>
                  </a:cubicBezTo>
                  <a:cubicBezTo>
                    <a:pt x="249" y="61"/>
                    <a:pt x="249" y="61"/>
                    <a:pt x="249" y="61"/>
                  </a:cubicBezTo>
                  <a:cubicBezTo>
                    <a:pt x="234" y="52"/>
                    <a:pt x="218" y="45"/>
                    <a:pt x="201" y="42"/>
                  </a:cubicBezTo>
                  <a:cubicBezTo>
                    <a:pt x="200" y="11"/>
                    <a:pt x="200" y="11"/>
                    <a:pt x="200" y="11"/>
                  </a:cubicBezTo>
                  <a:cubicBezTo>
                    <a:pt x="200" y="5"/>
                    <a:pt x="196" y="0"/>
                    <a:pt x="189" y="0"/>
                  </a:cubicBezTo>
                  <a:cubicBezTo>
                    <a:pt x="156" y="1"/>
                    <a:pt x="156" y="1"/>
                    <a:pt x="156" y="1"/>
                  </a:cubicBezTo>
                  <a:cubicBezTo>
                    <a:pt x="151" y="1"/>
                    <a:pt x="146" y="6"/>
                    <a:pt x="146" y="11"/>
                  </a:cubicBezTo>
                  <a:cubicBezTo>
                    <a:pt x="146" y="43"/>
                    <a:pt x="146" y="43"/>
                    <a:pt x="146" y="43"/>
                  </a:cubicBezTo>
                  <a:cubicBezTo>
                    <a:pt x="129" y="46"/>
                    <a:pt x="112" y="53"/>
                    <a:pt x="99" y="62"/>
                  </a:cubicBezTo>
                  <a:cubicBezTo>
                    <a:pt x="77" y="42"/>
                    <a:pt x="77" y="42"/>
                    <a:pt x="77" y="42"/>
                  </a:cubicBezTo>
                  <a:cubicBezTo>
                    <a:pt x="73" y="37"/>
                    <a:pt x="66" y="37"/>
                    <a:pt x="61" y="42"/>
                  </a:cubicBezTo>
                  <a:cubicBezTo>
                    <a:pt x="39" y="64"/>
                    <a:pt x="39" y="64"/>
                    <a:pt x="39" y="64"/>
                  </a:cubicBezTo>
                  <a:cubicBezTo>
                    <a:pt x="34" y="69"/>
                    <a:pt x="34" y="76"/>
                    <a:pt x="39" y="80"/>
                  </a:cubicBezTo>
                  <a:cubicBezTo>
                    <a:pt x="60" y="102"/>
                    <a:pt x="60" y="102"/>
                    <a:pt x="60" y="102"/>
                  </a:cubicBezTo>
                  <a:cubicBezTo>
                    <a:pt x="51" y="117"/>
                    <a:pt x="45" y="132"/>
                    <a:pt x="42" y="150"/>
                  </a:cubicBezTo>
                  <a:cubicBezTo>
                    <a:pt x="10" y="150"/>
                    <a:pt x="10" y="150"/>
                    <a:pt x="10" y="150"/>
                  </a:cubicBezTo>
                  <a:cubicBezTo>
                    <a:pt x="4" y="150"/>
                    <a:pt x="0" y="155"/>
                    <a:pt x="0" y="161"/>
                  </a:cubicBezTo>
                  <a:cubicBezTo>
                    <a:pt x="0" y="194"/>
                    <a:pt x="0" y="194"/>
                    <a:pt x="0" y="194"/>
                  </a:cubicBezTo>
                  <a:cubicBezTo>
                    <a:pt x="0" y="200"/>
                    <a:pt x="5" y="205"/>
                    <a:pt x="11" y="204"/>
                  </a:cubicBezTo>
                  <a:cubicBezTo>
                    <a:pt x="42" y="204"/>
                    <a:pt x="42" y="204"/>
                    <a:pt x="42" y="204"/>
                  </a:cubicBezTo>
                  <a:cubicBezTo>
                    <a:pt x="46" y="222"/>
                    <a:pt x="52" y="237"/>
                    <a:pt x="62" y="252"/>
                  </a:cubicBezTo>
                  <a:cubicBezTo>
                    <a:pt x="41" y="274"/>
                    <a:pt x="41" y="274"/>
                    <a:pt x="41" y="274"/>
                  </a:cubicBezTo>
                  <a:cubicBezTo>
                    <a:pt x="36" y="278"/>
                    <a:pt x="36" y="285"/>
                    <a:pt x="41" y="289"/>
                  </a:cubicBezTo>
                  <a:cubicBezTo>
                    <a:pt x="65" y="312"/>
                    <a:pt x="65" y="312"/>
                    <a:pt x="65" y="312"/>
                  </a:cubicBezTo>
                  <a:cubicBezTo>
                    <a:pt x="69" y="316"/>
                    <a:pt x="75" y="316"/>
                    <a:pt x="79" y="311"/>
                  </a:cubicBezTo>
                  <a:cubicBezTo>
                    <a:pt x="101" y="289"/>
                    <a:pt x="101" y="289"/>
                    <a:pt x="101" y="289"/>
                  </a:cubicBezTo>
                  <a:cubicBezTo>
                    <a:pt x="116" y="299"/>
                    <a:pt x="131" y="306"/>
                    <a:pt x="149" y="309"/>
                  </a:cubicBezTo>
                  <a:cubicBezTo>
                    <a:pt x="149" y="339"/>
                    <a:pt x="149" y="339"/>
                    <a:pt x="149" y="339"/>
                  </a:cubicBezTo>
                  <a:cubicBezTo>
                    <a:pt x="149" y="346"/>
                    <a:pt x="154" y="351"/>
                    <a:pt x="160" y="351"/>
                  </a:cubicBezTo>
                  <a:cubicBezTo>
                    <a:pt x="193" y="350"/>
                    <a:pt x="193" y="350"/>
                    <a:pt x="193" y="350"/>
                  </a:cubicBezTo>
                  <a:cubicBezTo>
                    <a:pt x="199" y="350"/>
                    <a:pt x="204" y="345"/>
                    <a:pt x="204" y="339"/>
                  </a:cubicBezTo>
                  <a:cubicBezTo>
                    <a:pt x="203" y="308"/>
                    <a:pt x="203" y="308"/>
                    <a:pt x="203" y="308"/>
                  </a:cubicBezTo>
                  <a:cubicBezTo>
                    <a:pt x="221" y="305"/>
                    <a:pt x="236" y="298"/>
                    <a:pt x="251" y="288"/>
                  </a:cubicBezTo>
                  <a:cubicBezTo>
                    <a:pt x="273" y="309"/>
                    <a:pt x="273" y="309"/>
                    <a:pt x="273" y="309"/>
                  </a:cubicBezTo>
                  <a:cubicBezTo>
                    <a:pt x="277" y="314"/>
                    <a:pt x="284" y="313"/>
                    <a:pt x="288" y="309"/>
                  </a:cubicBezTo>
                  <a:cubicBezTo>
                    <a:pt x="311" y="286"/>
                    <a:pt x="311" y="286"/>
                    <a:pt x="311" y="286"/>
                  </a:cubicBezTo>
                  <a:cubicBezTo>
                    <a:pt x="315" y="282"/>
                    <a:pt x="315" y="275"/>
                    <a:pt x="311" y="271"/>
                  </a:cubicBezTo>
                  <a:cubicBezTo>
                    <a:pt x="289" y="249"/>
                    <a:pt x="289" y="249"/>
                    <a:pt x="289" y="249"/>
                  </a:cubicBezTo>
                  <a:cubicBezTo>
                    <a:pt x="299" y="235"/>
                    <a:pt x="305" y="219"/>
                    <a:pt x="308" y="201"/>
                  </a:cubicBezTo>
                  <a:cubicBezTo>
                    <a:pt x="339" y="201"/>
                    <a:pt x="339" y="201"/>
                    <a:pt x="339" y="201"/>
                  </a:cubicBezTo>
                  <a:cubicBezTo>
                    <a:pt x="345" y="201"/>
                    <a:pt x="350" y="196"/>
                    <a:pt x="350" y="190"/>
                  </a:cubicBezTo>
                  <a:lnTo>
                    <a:pt x="350" y="157"/>
                  </a:lnTo>
                  <a:close/>
                  <a:moveTo>
                    <a:pt x="175" y="215"/>
                  </a:moveTo>
                  <a:lnTo>
                    <a:pt x="175" y="215"/>
                  </a:lnTo>
                  <a:cubicBezTo>
                    <a:pt x="153" y="216"/>
                    <a:pt x="134" y="198"/>
                    <a:pt x="134" y="176"/>
                  </a:cubicBezTo>
                  <a:cubicBezTo>
                    <a:pt x="134" y="154"/>
                    <a:pt x="152" y="135"/>
                    <a:pt x="174" y="135"/>
                  </a:cubicBezTo>
                  <a:cubicBezTo>
                    <a:pt x="197" y="134"/>
                    <a:pt x="214" y="153"/>
                    <a:pt x="215" y="175"/>
                  </a:cubicBezTo>
                  <a:cubicBezTo>
                    <a:pt x="215" y="198"/>
                    <a:pt x="198" y="215"/>
                    <a:pt x="175" y="215"/>
                  </a:cubicBezTo>
                  <a:close/>
                </a:path>
              </a:pathLst>
            </a:custGeom>
            <a:solidFill>
              <a:srgbClr val="0078EF"/>
            </a:solidFill>
            <a:ln>
              <a:noFill/>
            </a:ln>
            <a:effectLst/>
          </p:spPr>
          <p:txBody>
            <a:bodyPr wrap="none" anchor="ctr"/>
            <a:lstStyle/>
            <a:p>
              <a:endParaRPr lang="en-US" sz="8598"/>
            </a:p>
          </p:txBody>
        </p:sp>
      </p:grpSp>
      <p:sp>
        <p:nvSpPr>
          <p:cNvPr id="3" name="U-Turn Arrow 2">
            <a:extLst>
              <a:ext uri="{FF2B5EF4-FFF2-40B4-BE49-F238E27FC236}">
                <a16:creationId xmlns:a16="http://schemas.microsoft.com/office/drawing/2014/main" id="{A241238D-6053-4148-BB2D-78D3A9CD622D}"/>
              </a:ext>
            </a:extLst>
          </p:cNvPr>
          <p:cNvSpPr/>
          <p:nvPr/>
        </p:nvSpPr>
        <p:spPr>
          <a:xfrm rot="5400000">
            <a:off x="17019891" y="4656379"/>
            <a:ext cx="2464584" cy="2595414"/>
          </a:xfrm>
          <a:prstGeom prst="uturn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598">
              <a:solidFill>
                <a:schemeClr val="tx1"/>
              </a:solidFill>
            </a:endParaRPr>
          </a:p>
        </p:txBody>
      </p:sp>
      <p:pic>
        <p:nvPicPr>
          <p:cNvPr id="48" name="Picture 10" descr="https://upload.wikimedia.org/wikipedia/commons/thumb/1/1b/R_logo.svg/500px-R_logo.svg.png">
            <a:extLst>
              <a:ext uri="{FF2B5EF4-FFF2-40B4-BE49-F238E27FC236}">
                <a16:creationId xmlns:a16="http://schemas.microsoft.com/office/drawing/2014/main" id="{4C00730E-BFAB-A44B-9D72-A32F7BDA1E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72845" y="9616133"/>
            <a:ext cx="2052668" cy="158876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www.python.org/static/opengraph-icon-200x200.png">
            <a:extLst>
              <a:ext uri="{FF2B5EF4-FFF2-40B4-BE49-F238E27FC236}">
                <a16:creationId xmlns:a16="http://schemas.microsoft.com/office/drawing/2014/main" id="{F7B9FF1E-ED02-8248-89CF-05D6E0E0B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3819" y="9420304"/>
            <a:ext cx="2280452" cy="2280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E4B046-764E-5E45-A0F1-1A20F0235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22580" y="8971807"/>
            <a:ext cx="1562258" cy="2857630"/>
          </a:xfrm>
          <a:prstGeom prst="rect">
            <a:avLst/>
          </a:prstGeom>
        </p:spPr>
      </p:pic>
      <p:pic>
        <p:nvPicPr>
          <p:cNvPr id="8" name="Picture 7">
            <a:extLst>
              <a:ext uri="{FF2B5EF4-FFF2-40B4-BE49-F238E27FC236}">
                <a16:creationId xmlns:a16="http://schemas.microsoft.com/office/drawing/2014/main" id="{CC615808-6104-1743-9530-6E3E4CE5F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67847" y="9666045"/>
            <a:ext cx="1591376" cy="1788974"/>
          </a:xfrm>
          <a:prstGeom prst="rect">
            <a:avLst/>
          </a:prstGeom>
        </p:spPr>
      </p:pic>
      <p:sp>
        <p:nvSpPr>
          <p:cNvPr id="9" name="Rectangle 8">
            <a:extLst>
              <a:ext uri="{FF2B5EF4-FFF2-40B4-BE49-F238E27FC236}">
                <a16:creationId xmlns:a16="http://schemas.microsoft.com/office/drawing/2014/main" id="{C7411032-40AE-C64A-8723-EA9A87D52234}"/>
              </a:ext>
            </a:extLst>
          </p:cNvPr>
          <p:cNvSpPr/>
          <p:nvPr/>
        </p:nvSpPr>
        <p:spPr>
          <a:xfrm>
            <a:off x="12260319" y="8971809"/>
            <a:ext cx="10452044" cy="318857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598"/>
          </a:p>
        </p:txBody>
      </p:sp>
      <p:sp>
        <p:nvSpPr>
          <p:cNvPr id="65" name="Rectangle 64">
            <a:extLst>
              <a:ext uri="{FF2B5EF4-FFF2-40B4-BE49-F238E27FC236}">
                <a16:creationId xmlns:a16="http://schemas.microsoft.com/office/drawing/2014/main" id="{FFDEBBA2-D084-B248-954E-7385BAB12A15}"/>
              </a:ext>
            </a:extLst>
          </p:cNvPr>
          <p:cNvSpPr/>
          <p:nvPr/>
        </p:nvSpPr>
        <p:spPr>
          <a:xfrm>
            <a:off x="7684739" y="9915884"/>
            <a:ext cx="4179768" cy="1692130"/>
          </a:xfrm>
          <a:prstGeom prst="rect">
            <a:avLst/>
          </a:prstGeom>
        </p:spPr>
        <p:txBody>
          <a:bodyPr wrap="square">
            <a:spAutoFit/>
          </a:bodyPr>
          <a:lstStyle/>
          <a:p>
            <a:pPr algn="ctr"/>
            <a:r>
              <a:rPr lang="en-US" sz="5198" b="1"/>
              <a:t>User Defined Functions</a:t>
            </a:r>
          </a:p>
        </p:txBody>
      </p:sp>
      <p:sp>
        <p:nvSpPr>
          <p:cNvPr id="7" name="TextBox 6">
            <a:extLst>
              <a:ext uri="{FF2B5EF4-FFF2-40B4-BE49-F238E27FC236}">
                <a16:creationId xmlns:a16="http://schemas.microsoft.com/office/drawing/2014/main" id="{EFE6AE74-CE3B-1741-AD15-256B582CDDA5}"/>
              </a:ext>
            </a:extLst>
          </p:cNvPr>
          <p:cNvSpPr txBox="1"/>
          <p:nvPr/>
        </p:nvSpPr>
        <p:spPr>
          <a:xfrm>
            <a:off x="1452658" y="7879568"/>
            <a:ext cx="5233948" cy="2769965"/>
          </a:xfrm>
          <a:prstGeom prst="rect">
            <a:avLst/>
          </a:prstGeom>
        </p:spPr>
        <p:txBody>
          <a:bodyPr vert="horz" wrap="none" lIns="182856" tIns="91428" rIns="182856" bIns="91428" rtlCol="0" anchor="t" anchorCtr="0">
            <a:spAutoFit/>
          </a:bodyPr>
          <a:lstStyle/>
          <a:p>
            <a:r>
              <a:rPr lang="en-GB" sz="4200">
                <a:solidFill>
                  <a:schemeClr val="tx2"/>
                </a:solidFill>
                <a:ea typeface="Roboto Light" charset="0"/>
                <a:cs typeface="Roboto Light" charset="0"/>
              </a:rPr>
              <a:t>SELECT</a:t>
            </a:r>
            <a:r>
              <a:rPr lang="en-GB" sz="4200">
                <a:solidFill>
                  <a:schemeClr val="bg1">
                    <a:lumMod val="50000"/>
                  </a:schemeClr>
                </a:solidFill>
                <a:ea typeface="Roboto Light" charset="0"/>
                <a:cs typeface="Roboto Light" charset="0"/>
              </a:rPr>
              <a:t> IMPUTE</a:t>
            </a:r>
          </a:p>
          <a:p>
            <a:r>
              <a:rPr lang="en-GB" sz="4200">
                <a:solidFill>
                  <a:schemeClr val="tx2"/>
                </a:solidFill>
                <a:ea typeface="Roboto Light" charset="0"/>
                <a:cs typeface="Roboto Light" charset="0"/>
              </a:rPr>
              <a:t>SELECT</a:t>
            </a:r>
            <a:r>
              <a:rPr lang="en-GB" sz="4200">
                <a:solidFill>
                  <a:schemeClr val="bg1">
                    <a:lumMod val="50000"/>
                  </a:schemeClr>
                </a:solidFill>
                <a:ea typeface="Roboto Light" charset="0"/>
                <a:cs typeface="Roboto Light" charset="0"/>
              </a:rPr>
              <a:t> NORMALIZE</a:t>
            </a:r>
          </a:p>
          <a:p>
            <a:r>
              <a:rPr lang="en-GB" sz="4200">
                <a:solidFill>
                  <a:schemeClr val="tx2"/>
                </a:solidFill>
                <a:ea typeface="Roboto Light" charset="0"/>
                <a:cs typeface="Roboto Light" charset="0"/>
              </a:rPr>
              <a:t>SELECT</a:t>
            </a:r>
            <a:r>
              <a:rPr lang="en-GB" sz="4200">
                <a:solidFill>
                  <a:schemeClr val="bg1">
                    <a:lumMod val="50000"/>
                  </a:schemeClr>
                </a:solidFill>
                <a:ea typeface="Roboto Light" charset="0"/>
                <a:cs typeface="Roboto Light" charset="0"/>
              </a:rPr>
              <a:t> RF_CLASSIFIER</a:t>
            </a:r>
          </a:p>
          <a:p>
            <a:r>
              <a:rPr lang="en-GB" sz="4200">
                <a:solidFill>
                  <a:schemeClr val="tx2"/>
                </a:solidFill>
                <a:ea typeface="Roboto Light" charset="0"/>
                <a:cs typeface="Roboto Light" charset="0"/>
              </a:rPr>
              <a:t>SELECT</a:t>
            </a:r>
            <a:r>
              <a:rPr lang="en-GB" sz="4200">
                <a:solidFill>
                  <a:schemeClr val="bg1">
                    <a:lumMod val="50000"/>
                  </a:schemeClr>
                </a:solidFill>
                <a:ea typeface="Roboto Light" charset="0"/>
                <a:cs typeface="Roboto Light" charset="0"/>
              </a:rPr>
              <a:t> ROC</a:t>
            </a:r>
          </a:p>
        </p:txBody>
      </p:sp>
    </p:spTree>
    <p:extLst>
      <p:ext uri="{BB962C8B-B14F-4D97-AF65-F5344CB8AC3E}">
        <p14:creationId xmlns:p14="http://schemas.microsoft.com/office/powerpoint/2010/main" val="140723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 machine learning</a:t>
            </a:r>
          </a:p>
        </p:txBody>
      </p:sp>
      <p:sp>
        <p:nvSpPr>
          <p:cNvPr id="4" name="Slide Number Placeholder 3"/>
          <p:cNvSpPr>
            <a:spLocks noGrp="1"/>
          </p:cNvSpPr>
          <p:nvPr>
            <p:ph type="sldNum" sz="quarter" idx="12"/>
          </p:nvPr>
        </p:nvSpPr>
        <p:spPr>
          <a:xfrm>
            <a:off x="928236" y="25408962"/>
            <a:ext cx="1463230" cy="1460500"/>
          </a:xfrm>
          <a:prstGeom prst="rect">
            <a:avLst/>
          </a:prstGeom>
        </p:spPr>
        <p:txBody>
          <a:bodyPr anchor="ctr"/>
          <a:lstStyle>
            <a:defPPr>
              <a:defRPr lang="en-US"/>
            </a:defPPr>
            <a:lvl1pPr marL="0" algn="l" defTabSz="4354556" rtl="0" eaLnBrk="1" latinLnBrk="0" hangingPunct="1">
              <a:defRPr sz="4400" kern="1200">
                <a:solidFill>
                  <a:schemeClr val="bg1">
                    <a:lumMod val="75000"/>
                  </a:schemeClr>
                </a:solidFill>
                <a:latin typeface="+mn-lt"/>
                <a:ea typeface="+mn-ea"/>
                <a:cs typeface="+mn-cs"/>
              </a:defRPr>
            </a:lvl1pPr>
            <a:lvl2pPr marL="2177278" algn="l" defTabSz="4354556" rtl="0" eaLnBrk="1" latinLnBrk="0" hangingPunct="1">
              <a:defRPr sz="8600" kern="1200">
                <a:solidFill>
                  <a:schemeClr val="tx1"/>
                </a:solidFill>
                <a:latin typeface="+mn-lt"/>
                <a:ea typeface="+mn-ea"/>
                <a:cs typeface="+mn-cs"/>
              </a:defRPr>
            </a:lvl2pPr>
            <a:lvl3pPr marL="4354556" algn="l" defTabSz="4354556" rtl="0" eaLnBrk="1" latinLnBrk="0" hangingPunct="1">
              <a:defRPr sz="8600" kern="1200">
                <a:solidFill>
                  <a:schemeClr val="tx1"/>
                </a:solidFill>
                <a:latin typeface="+mn-lt"/>
                <a:ea typeface="+mn-ea"/>
                <a:cs typeface="+mn-cs"/>
              </a:defRPr>
            </a:lvl3pPr>
            <a:lvl4pPr marL="6531834" algn="l" defTabSz="4354556" rtl="0" eaLnBrk="1" latinLnBrk="0" hangingPunct="1">
              <a:defRPr sz="8600" kern="1200">
                <a:solidFill>
                  <a:schemeClr val="tx1"/>
                </a:solidFill>
                <a:latin typeface="+mn-lt"/>
                <a:ea typeface="+mn-ea"/>
                <a:cs typeface="+mn-cs"/>
              </a:defRPr>
            </a:lvl4pPr>
            <a:lvl5pPr marL="8709112" algn="l" defTabSz="4354556" rtl="0" eaLnBrk="1" latinLnBrk="0" hangingPunct="1">
              <a:defRPr sz="8600" kern="1200">
                <a:solidFill>
                  <a:schemeClr val="tx1"/>
                </a:solidFill>
                <a:latin typeface="+mn-lt"/>
                <a:ea typeface="+mn-ea"/>
                <a:cs typeface="+mn-cs"/>
              </a:defRPr>
            </a:lvl5pPr>
            <a:lvl6pPr marL="10886390" algn="l" defTabSz="4354556" rtl="0" eaLnBrk="1" latinLnBrk="0" hangingPunct="1">
              <a:defRPr sz="8600" kern="1200">
                <a:solidFill>
                  <a:schemeClr val="tx1"/>
                </a:solidFill>
                <a:latin typeface="+mn-lt"/>
                <a:ea typeface="+mn-ea"/>
                <a:cs typeface="+mn-cs"/>
              </a:defRPr>
            </a:lvl6pPr>
            <a:lvl7pPr marL="13063668" algn="l" defTabSz="4354556" rtl="0" eaLnBrk="1" latinLnBrk="0" hangingPunct="1">
              <a:defRPr sz="8600" kern="1200">
                <a:solidFill>
                  <a:schemeClr val="tx1"/>
                </a:solidFill>
                <a:latin typeface="+mn-lt"/>
                <a:ea typeface="+mn-ea"/>
                <a:cs typeface="+mn-cs"/>
              </a:defRPr>
            </a:lvl7pPr>
            <a:lvl8pPr marL="15240944" algn="l" defTabSz="4354556" rtl="0" eaLnBrk="1" latinLnBrk="0" hangingPunct="1">
              <a:defRPr sz="8600" kern="1200">
                <a:solidFill>
                  <a:schemeClr val="tx1"/>
                </a:solidFill>
                <a:latin typeface="+mn-lt"/>
                <a:ea typeface="+mn-ea"/>
                <a:cs typeface="+mn-cs"/>
              </a:defRPr>
            </a:lvl8pPr>
            <a:lvl9pPr marL="17418222" algn="l" defTabSz="4354556" rtl="0" eaLnBrk="1" latinLnBrk="0" hangingPunct="1">
              <a:defRPr sz="8600" kern="1200">
                <a:solidFill>
                  <a:schemeClr val="tx1"/>
                </a:solidFill>
                <a:latin typeface="+mn-lt"/>
                <a:ea typeface="+mn-ea"/>
                <a:cs typeface="+mn-cs"/>
              </a:defRPr>
            </a:lvl9pPr>
          </a:lstStyle>
          <a:p>
            <a:fld id="{B016F8AB-BCEA-4347-8BA6-BE776009BC89}" type="slidenum">
              <a:rPr lang="en-GB" smtClean="0"/>
              <a:pPr/>
              <a:t>7</a:t>
            </a:fld>
            <a:endParaRPr lang="en-US">
              <a:solidFill>
                <a:prstClr val="white">
                  <a:lumMod val="75000"/>
                </a:prstClr>
              </a:solidFill>
            </a:endParaRPr>
          </a:p>
        </p:txBody>
      </p:sp>
      <p:pic>
        <p:nvPicPr>
          <p:cNvPr id="6" name="Picture 2" descr="See the source image">
            <a:extLst>
              <a:ext uri="{FF2B5EF4-FFF2-40B4-BE49-F238E27FC236}">
                <a16:creationId xmlns:a16="http://schemas.microsoft.com/office/drawing/2014/main" id="{F8BBABDC-0730-4EA1-874B-CE530FAEED8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017964" y="9185254"/>
            <a:ext cx="3235886" cy="127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F00AF0C-796E-4D8E-AC20-28EFBCD58D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500" y="8732146"/>
            <a:ext cx="3893314" cy="2184856"/>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947303" y="3619464"/>
            <a:ext cx="3625404" cy="2442740"/>
          </a:xfrm>
          <a:prstGeom prst="rect">
            <a:avLst/>
          </a:prstGeom>
        </p:spPr>
      </p:pic>
      <p:sp>
        <p:nvSpPr>
          <p:cNvPr id="9" name="Rounded Rectangle 8"/>
          <p:cNvSpPr/>
          <p:nvPr/>
        </p:nvSpPr>
        <p:spPr>
          <a:xfrm>
            <a:off x="12491013" y="8380806"/>
            <a:ext cx="4247508" cy="40167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Rounded Rectangle 9"/>
          <p:cNvSpPr/>
          <p:nvPr/>
        </p:nvSpPr>
        <p:spPr>
          <a:xfrm>
            <a:off x="6116159" y="8380806"/>
            <a:ext cx="4263996" cy="40167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7" name="TextBox 16"/>
          <p:cNvSpPr txBox="1"/>
          <p:nvPr/>
        </p:nvSpPr>
        <p:spPr>
          <a:xfrm>
            <a:off x="14845207" y="6219632"/>
            <a:ext cx="4062520" cy="107720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vert="horz" wrap="square" lIns="91428" tIns="45714" rIns="91428" bIns="45714" rtlCol="0" anchor="t" anchorCtr="0">
            <a:spAutoFit/>
          </a:bodyPr>
          <a:lstStyle>
            <a:defPPr>
              <a:defRPr lang="en-US"/>
            </a:defPPr>
            <a:lvl1pPr algn="ctr">
              <a:defRPr sz="3200" b="1">
                <a:solidFill>
                  <a:sysClr val="windowText" lastClr="000000"/>
                </a:solidFill>
                <a:ea typeface="Roboto Light" charset="0"/>
                <a:cs typeface="Roboto Light" charset="0"/>
              </a:defRPr>
            </a:lvl1pPr>
          </a:lstStyle>
          <a:p>
            <a:r>
              <a:rPr lang="en-US" b="0" dirty="0"/>
              <a:t>Build your own model</a:t>
            </a:r>
          </a:p>
          <a:p>
            <a:r>
              <a:rPr lang="en-US" b="0" dirty="0" err="1"/>
              <a:t>UDx</a:t>
            </a:r>
            <a:endParaRPr lang="en-US" b="0" dirty="0"/>
          </a:p>
        </p:txBody>
      </p:sp>
      <p:sp>
        <p:nvSpPr>
          <p:cNvPr id="20" name="TextBox 19"/>
          <p:cNvSpPr txBox="1"/>
          <p:nvPr/>
        </p:nvSpPr>
        <p:spPr>
          <a:xfrm>
            <a:off x="9435896" y="6287959"/>
            <a:ext cx="4003714" cy="58476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vert="horz" wrap="square" lIns="91428" tIns="45714" rIns="91428" bIns="45714" rtlCol="0" anchor="t" anchorCtr="0">
            <a:spAutoFit/>
          </a:bodyPr>
          <a:lstStyle/>
          <a:p>
            <a:pPr algn="ctr"/>
            <a:r>
              <a:rPr lang="en-US" sz="3200" dirty="0">
                <a:solidFill>
                  <a:sysClr val="windowText" lastClr="000000"/>
                </a:solidFill>
                <a:ea typeface="Roboto Light" charset="0"/>
                <a:cs typeface="Roboto Light" charset="0"/>
              </a:rPr>
              <a:t>Python API</a:t>
            </a:r>
          </a:p>
        </p:txBody>
      </p:sp>
      <p:sp>
        <p:nvSpPr>
          <p:cNvPr id="22" name="TextBox 21"/>
          <p:cNvSpPr txBox="1"/>
          <p:nvPr/>
        </p:nvSpPr>
        <p:spPr>
          <a:xfrm>
            <a:off x="3967778" y="6245403"/>
            <a:ext cx="4002702" cy="58476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vert="horz" wrap="square" lIns="91428" tIns="45714" rIns="91428" bIns="45714" rtlCol="0" anchor="t" anchorCtr="0">
            <a:spAutoFit/>
          </a:bodyPr>
          <a:lstStyle>
            <a:defPPr>
              <a:defRPr lang="en-US"/>
            </a:defPPr>
            <a:lvl1pPr algn="ctr">
              <a:defRPr sz="3200" b="1">
                <a:solidFill>
                  <a:sysClr val="windowText" lastClr="000000"/>
                </a:solidFill>
                <a:ea typeface="Roboto Light" charset="0"/>
                <a:cs typeface="Roboto Light" charset="0"/>
              </a:defRPr>
            </a:lvl1pPr>
          </a:lstStyle>
          <a:p>
            <a:r>
              <a:rPr lang="en-US" b="0" dirty="0"/>
              <a:t>SQL front-end</a:t>
            </a:r>
          </a:p>
        </p:txBody>
      </p:sp>
      <p:sp>
        <p:nvSpPr>
          <p:cNvPr id="24" name="TextBox 23"/>
          <p:cNvSpPr txBox="1"/>
          <p:nvPr/>
        </p:nvSpPr>
        <p:spPr>
          <a:xfrm>
            <a:off x="12491014" y="11268340"/>
            <a:ext cx="4205230" cy="107720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vert="horz" wrap="square" lIns="91428" tIns="45714" rIns="91428" bIns="45714" rtlCol="0" anchor="t" anchorCtr="0">
            <a:spAutoFit/>
          </a:bodyPr>
          <a:lstStyle>
            <a:defPPr>
              <a:defRPr lang="en-US"/>
            </a:defPPr>
            <a:lvl1pPr algn="ctr">
              <a:defRPr sz="3200" b="1">
                <a:solidFill>
                  <a:sysClr val="windowText" lastClr="000000"/>
                </a:solidFill>
                <a:ea typeface="Roboto Light" charset="0"/>
                <a:cs typeface="Roboto Light" charset="0"/>
              </a:defRPr>
            </a:lvl1pPr>
          </a:lstStyle>
          <a:p>
            <a:r>
              <a:rPr lang="en-US" b="0" dirty="0"/>
              <a:t>Import &amp; Export model PMML</a:t>
            </a:r>
          </a:p>
        </p:txBody>
      </p:sp>
      <p:sp>
        <p:nvSpPr>
          <p:cNvPr id="25" name="TextBox 24"/>
          <p:cNvSpPr txBox="1"/>
          <p:nvPr/>
        </p:nvSpPr>
        <p:spPr>
          <a:xfrm>
            <a:off x="6174926" y="11268340"/>
            <a:ext cx="4205230" cy="107720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vert="horz" wrap="square" lIns="91428" tIns="45714" rIns="91428" bIns="45714" rtlCol="0" anchor="t" anchorCtr="0">
            <a:spAutoFit/>
          </a:bodyPr>
          <a:lstStyle>
            <a:defPPr>
              <a:defRPr lang="en-US"/>
            </a:defPPr>
            <a:lvl1pPr algn="ctr">
              <a:defRPr sz="3200" b="1">
                <a:solidFill>
                  <a:sysClr val="windowText" lastClr="000000"/>
                </a:solidFill>
                <a:ea typeface="Roboto Light" charset="0"/>
                <a:cs typeface="Roboto Light" charset="0"/>
              </a:defRPr>
            </a:lvl1pPr>
          </a:lstStyle>
          <a:p>
            <a:r>
              <a:rPr lang="en-US" b="0" dirty="0"/>
              <a:t>BRING your own model TF</a:t>
            </a:r>
          </a:p>
        </p:txBody>
      </p:sp>
      <p:sp>
        <p:nvSpPr>
          <p:cNvPr id="30" name="Rounded Rectangle 29"/>
          <p:cNvSpPr/>
          <p:nvPr/>
        </p:nvSpPr>
        <p:spPr>
          <a:xfrm>
            <a:off x="3845373" y="3442042"/>
            <a:ext cx="4247508" cy="40167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1" name="Rounded Rectangle 30"/>
          <p:cNvSpPr/>
          <p:nvPr/>
        </p:nvSpPr>
        <p:spPr>
          <a:xfrm>
            <a:off x="9313997" y="3442042"/>
            <a:ext cx="4247508" cy="40167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2" name="Rounded Rectangle 31"/>
          <p:cNvSpPr/>
          <p:nvPr/>
        </p:nvSpPr>
        <p:spPr>
          <a:xfrm>
            <a:off x="14782621" y="3442042"/>
            <a:ext cx="4247508" cy="401678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1747" y="4067137"/>
            <a:ext cx="1660148" cy="1970234"/>
          </a:xfrm>
          <a:prstGeom prst="rect">
            <a:avLst/>
          </a:prstGeom>
        </p:spPr>
      </p:pic>
      <p:sp>
        <p:nvSpPr>
          <p:cNvPr id="21" name="Title 1">
            <a:extLst>
              <a:ext uri="{FF2B5EF4-FFF2-40B4-BE49-F238E27FC236}">
                <a16:creationId xmlns:a16="http://schemas.microsoft.com/office/drawing/2014/main" id="{C96ACBAA-8C53-8348-86EF-108610019D18}"/>
              </a:ext>
            </a:extLst>
          </p:cNvPr>
          <p:cNvSpPr txBox="1">
            <a:spLocks/>
          </p:cNvSpPr>
          <p:nvPr/>
        </p:nvSpPr>
        <p:spPr>
          <a:xfrm>
            <a:off x="10464377" y="5201236"/>
            <a:ext cx="5327072" cy="976848"/>
          </a:xfrm>
          <a:prstGeom prst="rect">
            <a:avLst/>
          </a:prstGeom>
        </p:spPr>
        <p:txBody>
          <a:bodyPr vert="horz" lIns="91428" tIns="45714" rIns="91428" bIns="45714" rtlCol="0" anchor="b" anchorCtr="0">
            <a:normAutofit/>
          </a:bodyPr>
          <a:lstStyle>
            <a:lvl1pPr algn="l" defTabSz="1828800" rtl="0" eaLnBrk="1" latinLnBrk="0" hangingPunct="1">
              <a:lnSpc>
                <a:spcPct val="70000"/>
              </a:lnSpc>
              <a:spcBef>
                <a:spcPct val="0"/>
              </a:spcBef>
              <a:buNone/>
              <a:defRPr sz="13200" b="1" kern="1200" spc="-300">
                <a:solidFill>
                  <a:schemeClr val="bg1"/>
                </a:solidFill>
                <a:latin typeface="+mj-lt"/>
                <a:ea typeface="+mj-ea"/>
                <a:cs typeface="+mj-cs"/>
              </a:defRPr>
            </a:lvl1pPr>
          </a:lstStyle>
          <a:p>
            <a:pPr>
              <a:defRPr/>
            </a:pPr>
            <a:r>
              <a:rPr lang="en-US" sz="6598" dirty="0">
                <a:ln>
                  <a:solidFill>
                    <a:sysClr val="windowText" lastClr="000000"/>
                  </a:solidFill>
                </a:ln>
                <a:solidFill>
                  <a:srgbClr val="F48B34"/>
                </a:solidFill>
              </a:rPr>
              <a:t>ertica</a:t>
            </a:r>
            <a:r>
              <a:rPr lang="en-US" sz="6598" dirty="0">
                <a:ln>
                  <a:solidFill>
                    <a:sysClr val="windowText" lastClr="000000"/>
                  </a:solidFill>
                </a:ln>
                <a:solidFill>
                  <a:srgbClr val="212E35">
                    <a:lumMod val="65000"/>
                    <a:lumOff val="35000"/>
                  </a:srgbClr>
                </a:solidFill>
              </a:rPr>
              <a:t>Py</a:t>
            </a:r>
          </a:p>
        </p:txBody>
      </p:sp>
      <p:pic>
        <p:nvPicPr>
          <p:cNvPr id="26" name="Picture 25">
            <a:extLst>
              <a:ext uri="{FF2B5EF4-FFF2-40B4-BE49-F238E27FC236}">
                <a16:creationId xmlns:a16="http://schemas.microsoft.com/office/drawing/2014/main" id="{2DD58DAB-5044-984C-968D-9F503986CDF9}"/>
              </a:ext>
            </a:extLst>
          </p:cNvPr>
          <p:cNvPicPr>
            <a:picLocks noChangeAspect="1"/>
          </p:cNvPicPr>
          <p:nvPr/>
        </p:nvPicPr>
        <p:blipFill>
          <a:blip r:embed="rId7"/>
          <a:stretch>
            <a:fillRect/>
          </a:stretch>
        </p:blipFill>
        <p:spPr>
          <a:xfrm>
            <a:off x="4519552" y="3794817"/>
            <a:ext cx="2812838" cy="2812838"/>
          </a:xfrm>
          <a:prstGeom prst="rect">
            <a:avLst/>
          </a:prstGeom>
        </p:spPr>
      </p:pic>
    </p:spTree>
    <p:extLst>
      <p:ext uri="{BB962C8B-B14F-4D97-AF65-F5344CB8AC3E}">
        <p14:creationId xmlns:p14="http://schemas.microsoft.com/office/powerpoint/2010/main" val="223830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Model import from TensorFlow</a:t>
            </a:r>
          </a:p>
        </p:txBody>
      </p:sp>
      <p:sp>
        <p:nvSpPr>
          <p:cNvPr id="9" name="Text Placeholder 8"/>
          <p:cNvSpPr>
            <a:spLocks noGrp="1"/>
          </p:cNvSpPr>
          <p:nvPr>
            <p:ph type="body" sz="quarter" idx="13"/>
          </p:nvPr>
        </p:nvSpPr>
        <p:spPr/>
        <p:txBody>
          <a:bodyPr/>
          <a:lstStyle/>
          <a:p>
            <a:r>
              <a:rPr lang="en-US" dirty="0"/>
              <a:t>Bring advanced Machine Learning and Neural Network models to Vertica</a:t>
            </a:r>
          </a:p>
          <a:p>
            <a:endParaRPr lang="en-US" dirty="0"/>
          </a:p>
        </p:txBody>
      </p:sp>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895162" y="4320217"/>
            <a:ext cx="13172274" cy="6099014"/>
          </a:xfrm>
        </p:spPr>
      </p:pic>
      <p:sp>
        <p:nvSpPr>
          <p:cNvPr id="10" name="Content Placeholder 3"/>
          <p:cNvSpPr txBox="1">
            <a:spLocks/>
          </p:cNvSpPr>
          <p:nvPr/>
        </p:nvSpPr>
        <p:spPr>
          <a:xfrm>
            <a:off x="15831200" y="4803474"/>
            <a:ext cx="8214610" cy="5207404"/>
          </a:xfrm>
          <a:prstGeom prst="rect">
            <a:avLst/>
          </a:prstGeom>
          <a:solidFill>
            <a:srgbClr val="0078EF"/>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ctr" defTabSz="914400" eaLnBrk="1" hangingPunct="1">
              <a:defRPr kern="1200">
                <a:solidFill>
                  <a:prstClr val="white"/>
                </a:solidFill>
                <a:uLn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1828800"/>
            <a:r>
              <a:rPr lang="en-US" sz="3600" u="sng" dirty="0">
                <a:sym typeface="Calibri"/>
              </a:rPr>
              <a:t>BENEFITS</a:t>
            </a:r>
          </a:p>
          <a:p>
            <a:pPr marL="571500" indent="-571500" algn="l" defTabSz="1828800">
              <a:buFont typeface="Arial" panose="020B0604020202020204" pitchFamily="34" charset="0"/>
              <a:buChar char="•"/>
            </a:pPr>
            <a:r>
              <a:rPr lang="en-US" sz="3600" dirty="0">
                <a:sym typeface="Calibri"/>
              </a:rPr>
              <a:t>Can integrate with production system</a:t>
            </a:r>
          </a:p>
          <a:p>
            <a:pPr marL="571500" indent="-571500" algn="l" defTabSz="1828800">
              <a:buFont typeface="Arial" panose="020B0604020202020204" pitchFamily="34" charset="0"/>
              <a:buChar char="•"/>
            </a:pPr>
            <a:r>
              <a:rPr lang="en-US" sz="3600" dirty="0">
                <a:sym typeface="Calibri"/>
              </a:rPr>
              <a:t>Low-impact</a:t>
            </a:r>
          </a:p>
          <a:p>
            <a:pPr marL="571500" lvl="1" indent="-571500" defTabSz="1828754" hangingPunct="0">
              <a:buFont typeface="Arial" panose="020B0604020202020204" pitchFamily="34" charset="0"/>
              <a:buChar char="•"/>
            </a:pPr>
            <a:r>
              <a:rPr lang="en-US" sz="3600" kern="0" dirty="0">
                <a:solidFill>
                  <a:srgbClr val="FFFFFF"/>
                </a:solidFill>
                <a:latin typeface="Calibri" panose="020F0502020204030204"/>
                <a:sym typeface="Calibri"/>
              </a:rPr>
              <a:t>Prediction is not processor intensive</a:t>
            </a:r>
          </a:p>
          <a:p>
            <a:pPr marL="571500" indent="-571500" algn="l" defTabSz="1828800">
              <a:buFont typeface="Arial" panose="020B0604020202020204" pitchFamily="34" charset="0"/>
              <a:buChar char="•"/>
            </a:pPr>
            <a:r>
              <a:rPr lang="en-US" sz="3600" dirty="0">
                <a:sym typeface="Calibri"/>
              </a:rPr>
              <a:t>Cheaper</a:t>
            </a:r>
          </a:p>
          <a:p>
            <a:pPr marL="571500" indent="-571500" algn="l" defTabSz="1828800">
              <a:buFont typeface="Arial" panose="020B0604020202020204" pitchFamily="34" charset="0"/>
              <a:buChar char="•"/>
            </a:pPr>
            <a:r>
              <a:rPr lang="en-US" sz="3600" dirty="0">
                <a:sym typeface="Calibri"/>
              </a:rPr>
              <a:t>Parallelized</a:t>
            </a:r>
          </a:p>
          <a:p>
            <a:pPr marL="571500" indent="-571500" algn="l" defTabSz="1828800">
              <a:buFont typeface="Arial" panose="020B0604020202020204" pitchFamily="34" charset="0"/>
              <a:buChar char="•"/>
            </a:pPr>
            <a:r>
              <a:rPr lang="en-US" sz="3600" dirty="0">
                <a:sym typeface="Calibri"/>
              </a:rPr>
              <a:t>No extra data movement</a:t>
            </a:r>
          </a:p>
          <a:p>
            <a:pPr marL="571500" indent="-571500" algn="l" defTabSz="1828800">
              <a:buFont typeface="Arial" panose="020B0604020202020204" pitchFamily="34" charset="0"/>
              <a:buChar char="•"/>
            </a:pPr>
            <a:r>
              <a:rPr lang="en-US" sz="3600" dirty="0">
                <a:sym typeface="Calibri"/>
              </a:rPr>
              <a:t>Model management in Vertica</a:t>
            </a:r>
          </a:p>
          <a:p>
            <a:pPr marL="571500" indent="-571500" algn="l" defTabSz="1828800">
              <a:buFont typeface="Arial" panose="020B0604020202020204" pitchFamily="34" charset="0"/>
              <a:buChar char="•"/>
            </a:pPr>
            <a:r>
              <a:rPr lang="en-US" sz="3600" dirty="0">
                <a:sym typeface="Calibri"/>
              </a:rPr>
              <a:t>Results are where you need them</a:t>
            </a:r>
          </a:p>
        </p:txBody>
      </p:sp>
      <p:sp>
        <p:nvSpPr>
          <p:cNvPr id="11" name="Rectangle 10"/>
          <p:cNvSpPr/>
          <p:nvPr/>
        </p:nvSpPr>
        <p:spPr>
          <a:xfrm>
            <a:off x="2385297" y="10528127"/>
            <a:ext cx="12192000" cy="2308324"/>
          </a:xfrm>
          <a:prstGeom prst="rect">
            <a:avLst/>
          </a:prstGeom>
        </p:spPr>
        <p:txBody>
          <a:bodyPr>
            <a:spAutoFit/>
          </a:bodyPr>
          <a:lstStyle/>
          <a:p>
            <a:pPr defTabSz="1828754" hangingPunct="0"/>
            <a:r>
              <a:rPr lang="en-US" sz="3600" kern="0" dirty="0" err="1">
                <a:solidFill>
                  <a:srgbClr val="000000"/>
                </a:solidFill>
                <a:latin typeface="Calibri" panose="020F0502020204030204"/>
                <a:sym typeface="Calibri"/>
              </a:rPr>
              <a:t>TensorFlow</a:t>
            </a:r>
            <a:r>
              <a:rPr lang="en-US" sz="3600" kern="0" dirty="0">
                <a:solidFill>
                  <a:srgbClr val="000000"/>
                </a:solidFill>
                <a:latin typeface="Calibri" panose="020F0502020204030204"/>
                <a:sym typeface="Calibri"/>
              </a:rPr>
              <a:t> models get copied to all nodes</a:t>
            </a:r>
          </a:p>
          <a:p>
            <a:pPr defTabSz="1828754" hangingPunct="0"/>
            <a:r>
              <a:rPr lang="en-US" sz="3600" kern="0" dirty="0">
                <a:solidFill>
                  <a:srgbClr val="000000"/>
                </a:solidFill>
                <a:latin typeface="Calibri" panose="020F0502020204030204"/>
                <a:sym typeface="Calibri"/>
              </a:rPr>
              <a:t>Prediction happens in a distributed fashion in the database</a:t>
            </a:r>
          </a:p>
          <a:p>
            <a:pPr defTabSz="1828754" hangingPunct="0"/>
            <a:r>
              <a:rPr lang="en-US" sz="3600" kern="0" dirty="0">
                <a:solidFill>
                  <a:srgbClr val="000000"/>
                </a:solidFill>
                <a:latin typeface="Calibri" panose="020F0502020204030204"/>
                <a:sym typeface="Calibri"/>
              </a:rPr>
              <a:t>Different batches of data are processed simultaneously</a:t>
            </a:r>
          </a:p>
          <a:p>
            <a:pPr defTabSz="1828754" hangingPunct="0"/>
            <a:r>
              <a:rPr lang="en-US" sz="3600" kern="0" dirty="0">
                <a:solidFill>
                  <a:srgbClr val="000000"/>
                </a:solidFill>
                <a:latin typeface="Calibri" panose="020F0502020204030204"/>
                <a:sym typeface="Calibri"/>
              </a:rPr>
              <a:t>Result: Extremely fast prediction</a:t>
            </a:r>
          </a:p>
        </p:txBody>
      </p:sp>
      <p:pic>
        <p:nvPicPr>
          <p:cNvPr id="12" name="Picture 11">
            <a:extLst>
              <a:ext uri="{FF2B5EF4-FFF2-40B4-BE49-F238E27FC236}">
                <a16:creationId xmlns:a16="http://schemas.microsoft.com/office/drawing/2014/main" id="{F808E98E-4E1F-274E-BCB5-6B570FE7FA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37141" y="246941"/>
            <a:ext cx="1608668" cy="1721274"/>
          </a:xfrm>
          <a:prstGeom prst="rect">
            <a:avLst/>
          </a:prstGeom>
        </p:spPr>
      </p:pic>
    </p:spTree>
    <p:extLst>
      <p:ext uri="{BB962C8B-B14F-4D97-AF65-F5344CB8AC3E}">
        <p14:creationId xmlns:p14="http://schemas.microsoft.com/office/powerpoint/2010/main" val="75512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0916-E069-DF45-A896-0EA109683A2D}"/>
              </a:ext>
            </a:extLst>
          </p:cNvPr>
          <p:cNvSpPr>
            <a:spLocks noGrp="1"/>
          </p:cNvSpPr>
          <p:nvPr>
            <p:ph type="title"/>
          </p:nvPr>
        </p:nvSpPr>
        <p:spPr/>
        <p:txBody>
          <a:bodyPr/>
          <a:lstStyle/>
          <a:p>
            <a:r>
              <a:rPr lang="en-US" dirty="0" err="1"/>
              <a:t>TensorFlow</a:t>
            </a:r>
            <a:r>
              <a:rPr lang="en-US" dirty="0"/>
              <a:t> model import</a:t>
            </a:r>
          </a:p>
        </p:txBody>
      </p:sp>
      <p:sp>
        <p:nvSpPr>
          <p:cNvPr id="4" name="Slide Number Placeholder 3">
            <a:extLst>
              <a:ext uri="{FF2B5EF4-FFF2-40B4-BE49-F238E27FC236}">
                <a16:creationId xmlns:a16="http://schemas.microsoft.com/office/drawing/2014/main" id="{7F75EA90-2451-B243-9845-BCAE42702228}"/>
              </a:ext>
            </a:extLst>
          </p:cNvPr>
          <p:cNvSpPr>
            <a:spLocks noGrp="1"/>
          </p:cNvSpPr>
          <p:nvPr>
            <p:ph type="sldNum" sz="quarter" idx="4"/>
          </p:nvPr>
        </p:nvSpPr>
        <p:spPr/>
        <p:txBody>
          <a:bodyPr/>
          <a:lstStyle/>
          <a:p>
            <a:pPr defTabSz="1828754" hangingPunct="0"/>
            <a:fld id="{0FB999A9-77CE-4AD1-9911-24A29F08BC34}" type="slidenum">
              <a:rPr lang="en-US" kern="0">
                <a:solidFill>
                  <a:prstClr val="white">
                    <a:lumMod val="75000"/>
                  </a:prstClr>
                </a:solidFill>
                <a:latin typeface="Calibri"/>
                <a:sym typeface="Calibri"/>
              </a:rPr>
              <a:pPr defTabSz="1828754" hangingPunct="0"/>
              <a:t>9</a:t>
            </a:fld>
            <a:endParaRPr lang="en-US" kern="0" dirty="0">
              <a:solidFill>
                <a:prstClr val="white">
                  <a:lumMod val="75000"/>
                </a:prstClr>
              </a:solidFill>
              <a:latin typeface="Calibri"/>
              <a:sym typeface="Calibri"/>
            </a:endParaRPr>
          </a:p>
        </p:txBody>
      </p:sp>
      <p:sp>
        <p:nvSpPr>
          <p:cNvPr id="5" name="Text Placeholder 4"/>
          <p:cNvSpPr>
            <a:spLocks noGrp="1"/>
          </p:cNvSpPr>
          <p:nvPr>
            <p:ph type="body" sz="quarter" idx="13"/>
          </p:nvPr>
        </p:nvSpPr>
        <p:spPr/>
        <p:txBody>
          <a:bodyPr/>
          <a:lstStyle/>
          <a:p>
            <a:r>
              <a:rPr lang="en-US" dirty="0"/>
              <a:t>Steps for model import</a:t>
            </a:r>
          </a:p>
        </p:txBody>
      </p:sp>
      <p:sp>
        <p:nvSpPr>
          <p:cNvPr id="3" name="Content Placeholder 2">
            <a:extLst>
              <a:ext uri="{FF2B5EF4-FFF2-40B4-BE49-F238E27FC236}">
                <a16:creationId xmlns:a16="http://schemas.microsoft.com/office/drawing/2014/main" id="{BFF28446-1A73-D94D-95A1-F755FAC649CE}"/>
              </a:ext>
            </a:extLst>
          </p:cNvPr>
          <p:cNvSpPr>
            <a:spLocks noGrp="1"/>
          </p:cNvSpPr>
          <p:nvPr>
            <p:ph idx="1"/>
          </p:nvPr>
        </p:nvSpPr>
        <p:spPr/>
        <p:txBody>
          <a:bodyPr>
            <a:normAutofit/>
          </a:bodyPr>
          <a:lstStyle/>
          <a:p>
            <a:pPr marL="914218" indent="-914218">
              <a:buFont typeface="+mj-lt"/>
              <a:buAutoNum type="arabicPeriod"/>
            </a:pPr>
            <a:r>
              <a:rPr lang="en-US" dirty="0"/>
              <a:t>Train neural network</a:t>
            </a:r>
          </a:p>
          <a:p>
            <a:pPr marL="914218" indent="-914218">
              <a:buFont typeface="+mj-lt"/>
              <a:buAutoNum type="arabicPeriod"/>
            </a:pPr>
            <a:r>
              <a:rPr lang="en-US" dirty="0"/>
              <a:t>Save the model in TensorFlow’s ‘frozen graph’ format</a:t>
            </a:r>
          </a:p>
          <a:p>
            <a:pPr marL="914218" indent="-914218">
              <a:buFont typeface="+mj-lt"/>
              <a:buAutoNum type="arabicPeriod"/>
            </a:pPr>
            <a:r>
              <a:rPr lang="en-US" dirty="0"/>
              <a:t>Create JSON file describing inputs/outputs of model</a:t>
            </a:r>
          </a:p>
          <a:p>
            <a:pPr marL="914218" indent="-914218">
              <a:buFont typeface="+mj-lt"/>
              <a:buAutoNum type="arabicPeriod"/>
            </a:pPr>
            <a:r>
              <a:rPr lang="en-US" dirty="0"/>
              <a:t>Put both files in a directory on a node in a Vertica cluster</a:t>
            </a:r>
          </a:p>
          <a:p>
            <a:pPr marL="914218" indent="-914218">
              <a:buFont typeface="+mj-lt"/>
              <a:buAutoNum type="arabicPeriod"/>
            </a:pPr>
            <a:r>
              <a:rPr lang="en-US" dirty="0"/>
              <a:t>Import directory into Vertica</a:t>
            </a:r>
          </a:p>
        </p:txBody>
      </p:sp>
      <p:pic>
        <p:nvPicPr>
          <p:cNvPr id="14" name="Picture 13">
            <a:extLst>
              <a:ext uri="{FF2B5EF4-FFF2-40B4-BE49-F238E27FC236}">
                <a16:creationId xmlns:a16="http://schemas.microsoft.com/office/drawing/2014/main" id="{DA9BBBB6-B309-3C4C-8725-0DFFD34884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96495" y="8905991"/>
            <a:ext cx="17599908" cy="1853958"/>
          </a:xfrm>
          <a:prstGeom prst="rect">
            <a:avLst/>
          </a:prstGeom>
        </p:spPr>
      </p:pic>
      <p:pic>
        <p:nvPicPr>
          <p:cNvPr id="8" name="Picture 7">
            <a:extLst>
              <a:ext uri="{FF2B5EF4-FFF2-40B4-BE49-F238E27FC236}">
                <a16:creationId xmlns:a16="http://schemas.microsoft.com/office/drawing/2014/main" id="{F808E98E-4E1F-274E-BCB5-6B570FE7FA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37141" y="246941"/>
            <a:ext cx="1608668" cy="1721274"/>
          </a:xfrm>
          <a:prstGeom prst="rect">
            <a:avLst/>
          </a:prstGeom>
        </p:spPr>
      </p:pic>
    </p:spTree>
    <p:extLst>
      <p:ext uri="{BB962C8B-B14F-4D97-AF65-F5344CB8AC3E}">
        <p14:creationId xmlns:p14="http://schemas.microsoft.com/office/powerpoint/2010/main" val="2587815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XDPI" val="72"/>
  <p:tag name="PXPICPATH" val="..\HPE DISCOVER DECK RESOURCES\HPE DISCOVER DECK RESOURCES\TECH ICONS PHASE 1\TECH ICONS PHASE 1\BITMAPS"/>
</p:tagLst>
</file>

<file path=ppt/theme/theme1.xml><?xml version="1.0" encoding="utf-8"?>
<a:theme xmlns:a="http://schemas.openxmlformats.org/drawingml/2006/main" name="MFVertica-TemplateFinal">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marL="0" indent="0">
          <a:lnSpc>
            <a:spcPct val="90000"/>
          </a:lnSpc>
          <a:spcAft>
            <a:spcPts val="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1_MFVertica-TemplateFinal">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4.xml><?xml version="1.0" encoding="utf-8"?>
<a:theme xmlns:a="http://schemas.openxmlformats.org/drawingml/2006/main" name="Office Theme">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5.xml><?xml version="1.0" encoding="utf-8"?>
<a:theme xmlns:a="http://schemas.openxmlformats.org/drawingml/2006/main" name="2_MFVertica-TemplateFinal">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6.xml><?xml version="1.0" encoding="utf-8"?>
<a:theme xmlns:a="http://schemas.openxmlformats.org/drawingml/2006/main" name="4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7.xml><?xml version="1.0" encoding="utf-8"?>
<a:theme xmlns:a="http://schemas.openxmlformats.org/drawingml/2006/main" name="3_MFVertica-TemplateFinal">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8.xml><?xml version="1.0" encoding="utf-8"?>
<a:theme xmlns:a="http://schemas.openxmlformats.org/drawingml/2006/main" name="4_MFVertica-TemplateFinal">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v2.potx [Read-Only]" id="{21AA86AC-6347-4059-B1BD-F59B6069C8D1}" vid="{6BCD3E10-DA8A-4F66-8661-1C731145119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7312BB27026843B2A5DF7E99BD6944" ma:contentTypeVersion="2" ma:contentTypeDescription="Create a new document." ma:contentTypeScope="" ma:versionID="c009f0578cf8d8c86411f53c4e1307c5">
  <xsd:schema xmlns:xsd="http://www.w3.org/2001/XMLSchema" xmlns:xs="http://www.w3.org/2001/XMLSchema" xmlns:p="http://schemas.microsoft.com/office/2006/metadata/properties" xmlns:ns2="d080633e-61c5-4e5f-9355-4a7790596c7d" targetNamespace="http://schemas.microsoft.com/office/2006/metadata/properties" ma:root="true" ma:fieldsID="0de34cff66623790973350e07d299c6a" ns2:_="">
    <xsd:import namespace="d080633e-61c5-4e5f-9355-4a7790596c7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80633e-61c5-4e5f-9355-4a7790596c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CBEA59-25AE-48A1-8410-6EEDF30CFB4A}">
  <ds:schemaRefs>
    <ds:schemaRef ds:uri="d080633e-61c5-4e5f-9355-4a7790596c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32D16E-AC5D-4585-BD9B-CF0E2F0EB69C}">
  <ds:schemaRefs>
    <ds:schemaRef ds:uri="d080633e-61c5-4e5f-9355-4a7790596c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1B3EFAF-D077-4448-90DD-F50204BF7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MFVertica-TemplateFinal</Template>
  <TotalTime>1787</TotalTime>
  <Words>1368</Words>
  <Application>Microsoft Office PowerPoint</Application>
  <PresentationFormat>Custom</PresentationFormat>
  <Paragraphs>293</Paragraphs>
  <Slides>20</Slides>
  <Notes>13</Notes>
  <HiddenSlides>8</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20</vt:i4>
      </vt:variant>
    </vt:vector>
  </HeadingPairs>
  <TitlesOfParts>
    <vt:vector size="37" baseType="lpstr">
      <vt:lpstr>Arial</vt:lpstr>
      <vt:lpstr>Calibri</vt:lpstr>
      <vt:lpstr>Calibri Light</vt:lpstr>
      <vt:lpstr>Consolas</vt:lpstr>
      <vt:lpstr>Courier New</vt:lpstr>
      <vt:lpstr>MetricHPE</vt:lpstr>
      <vt:lpstr>PT Sans</vt:lpstr>
      <vt:lpstr>Times New Roman</vt:lpstr>
      <vt:lpstr>Wingdings</vt:lpstr>
      <vt:lpstr>MFVertica-TemplateFinal</vt:lpstr>
      <vt:lpstr>Micro Focus Theme v5</vt:lpstr>
      <vt:lpstr>1_MFVertica-TemplateFinal</vt:lpstr>
      <vt:lpstr>Office Theme</vt:lpstr>
      <vt:lpstr>2_MFVertica-TemplateFinal</vt:lpstr>
      <vt:lpstr>4_Micro Focus Theme v5</vt:lpstr>
      <vt:lpstr>3_MFVertica-TemplateFinal</vt:lpstr>
      <vt:lpstr>4_MFVertica-TemplateFinal</vt:lpstr>
      <vt:lpstr>PowerPoint Presentation</vt:lpstr>
      <vt:lpstr>Machine Learning (ML) is built into the core of Vertica</vt:lpstr>
      <vt:lpstr>Sampling vs. full data set</vt:lpstr>
      <vt:lpstr>Data Driven companies rely on Vertica for their business</vt:lpstr>
      <vt:lpstr>PowerPoint Presentation</vt:lpstr>
      <vt:lpstr>Vertica is not just a simple Data Warehouse</vt:lpstr>
      <vt:lpstr>Vertica machine learning</vt:lpstr>
      <vt:lpstr>Model import from TensorFlow</vt:lpstr>
      <vt:lpstr>TensorFlow model import</vt:lpstr>
      <vt:lpstr>Model Import and Export using PMML</vt:lpstr>
      <vt:lpstr>PowerPoint Presentation</vt:lpstr>
      <vt:lpstr>Evolved functionality of Vertica’s ML offering</vt:lpstr>
      <vt:lpstr>VerticaPy</vt:lpstr>
      <vt:lpstr>Example – Summary Statistics</vt:lpstr>
      <vt:lpstr>Vertica ML algorithms – available today, built to scale</vt:lpstr>
      <vt:lpstr>Vertica ML algorithms</vt:lpstr>
      <vt:lpstr>Vertica Model Management</vt:lpstr>
      <vt:lpstr>PowerPoint Presentation</vt:lpstr>
      <vt:lpstr>PowerPoint Presentation</vt:lpstr>
      <vt:lpstr>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Vertica - Analytics without limits</dc:title>
  <dc:subject>Guess - Gen Z</dc:subject>
  <dc:creator>Badr Ouali</dc:creator>
  <cp:keywords/>
  <dc:description/>
  <cp:lastModifiedBy>Pranjal Singh</cp:lastModifiedBy>
  <cp:revision>21</cp:revision>
  <dcterms:created xsi:type="dcterms:W3CDTF">2019-01-14T00:26:45Z</dcterms:created>
  <dcterms:modified xsi:type="dcterms:W3CDTF">2021-05-15T20:08:06Z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0x0101007A7312BB27026843B2A5DF7E99BD6944</vt:lpwstr>
  </property>
</Properties>
</file>